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6" r:id="rId1"/>
  </p:sldMasterIdLst>
  <p:notesMasterIdLst>
    <p:notesMasterId r:id="rId17"/>
  </p:notesMasterIdLst>
  <p:handoutMasterIdLst>
    <p:handoutMasterId r:id="rId18"/>
  </p:handoutMasterIdLst>
  <p:sldIdLst>
    <p:sldId id="258" r:id="rId2"/>
    <p:sldId id="328" r:id="rId3"/>
    <p:sldId id="329" r:id="rId4"/>
    <p:sldId id="331" r:id="rId5"/>
    <p:sldId id="332" r:id="rId6"/>
    <p:sldId id="333" r:id="rId7"/>
    <p:sldId id="334" r:id="rId8"/>
    <p:sldId id="335" r:id="rId9"/>
    <p:sldId id="336" r:id="rId10"/>
    <p:sldId id="337" r:id="rId11"/>
    <p:sldId id="338" r:id="rId12"/>
    <p:sldId id="339" r:id="rId13"/>
    <p:sldId id="330" r:id="rId14"/>
    <p:sldId id="340" r:id="rId15"/>
    <p:sldId id="341" r:id="rId16"/>
  </p:sldIdLst>
  <p:sldSz cx="9144000" cy="6858000" type="screen4x3"/>
  <p:notesSz cx="6808788" cy="9940925"/>
  <p:defaultTextStyle>
    <a:defPPr>
      <a:defRPr lang="en-GB"/>
    </a:defPPr>
    <a:lvl1pPr algn="l" rtl="0" fontAlgn="base">
      <a:spcBef>
        <a:spcPct val="0"/>
      </a:spcBef>
      <a:spcAft>
        <a:spcPct val="0"/>
      </a:spcAft>
      <a:defRPr kern="1200">
        <a:solidFill>
          <a:schemeClr val="tx1"/>
        </a:solidFill>
        <a:latin typeface="Arial" charset="0"/>
        <a:ea typeface="Geneva" charset="0"/>
        <a:cs typeface="Geneva" charset="0"/>
      </a:defRPr>
    </a:lvl1pPr>
    <a:lvl2pPr marL="457200" algn="l" rtl="0" fontAlgn="base">
      <a:spcBef>
        <a:spcPct val="0"/>
      </a:spcBef>
      <a:spcAft>
        <a:spcPct val="0"/>
      </a:spcAft>
      <a:defRPr kern="1200">
        <a:solidFill>
          <a:schemeClr val="tx1"/>
        </a:solidFill>
        <a:latin typeface="Arial" charset="0"/>
        <a:ea typeface="Geneva" charset="0"/>
        <a:cs typeface="Geneva" charset="0"/>
      </a:defRPr>
    </a:lvl2pPr>
    <a:lvl3pPr marL="914400" algn="l" rtl="0" fontAlgn="base">
      <a:spcBef>
        <a:spcPct val="0"/>
      </a:spcBef>
      <a:spcAft>
        <a:spcPct val="0"/>
      </a:spcAft>
      <a:defRPr kern="1200">
        <a:solidFill>
          <a:schemeClr val="tx1"/>
        </a:solidFill>
        <a:latin typeface="Arial" charset="0"/>
        <a:ea typeface="Geneva" charset="0"/>
        <a:cs typeface="Geneva" charset="0"/>
      </a:defRPr>
    </a:lvl3pPr>
    <a:lvl4pPr marL="1371600" algn="l" rtl="0" fontAlgn="base">
      <a:spcBef>
        <a:spcPct val="0"/>
      </a:spcBef>
      <a:spcAft>
        <a:spcPct val="0"/>
      </a:spcAft>
      <a:defRPr kern="1200">
        <a:solidFill>
          <a:schemeClr val="tx1"/>
        </a:solidFill>
        <a:latin typeface="Arial" charset="0"/>
        <a:ea typeface="Geneva" charset="0"/>
        <a:cs typeface="Geneva" charset="0"/>
      </a:defRPr>
    </a:lvl4pPr>
    <a:lvl5pPr marL="1828800" algn="l" rtl="0" fontAlgn="base">
      <a:spcBef>
        <a:spcPct val="0"/>
      </a:spcBef>
      <a:spcAft>
        <a:spcPct val="0"/>
      </a:spcAft>
      <a:defRPr kern="1200">
        <a:solidFill>
          <a:schemeClr val="tx1"/>
        </a:solidFill>
        <a:latin typeface="Arial" charset="0"/>
        <a:ea typeface="Geneva" charset="0"/>
        <a:cs typeface="Geneva" charset="0"/>
      </a:defRPr>
    </a:lvl5pPr>
    <a:lvl6pPr marL="2286000" algn="l" defTabSz="457200" rtl="0" eaLnBrk="1" latinLnBrk="0" hangingPunct="1">
      <a:defRPr kern="1200">
        <a:solidFill>
          <a:schemeClr val="tx1"/>
        </a:solidFill>
        <a:latin typeface="Arial" charset="0"/>
        <a:ea typeface="Geneva" charset="0"/>
        <a:cs typeface="Geneva" charset="0"/>
      </a:defRPr>
    </a:lvl6pPr>
    <a:lvl7pPr marL="2743200" algn="l" defTabSz="457200" rtl="0" eaLnBrk="1" latinLnBrk="0" hangingPunct="1">
      <a:defRPr kern="1200">
        <a:solidFill>
          <a:schemeClr val="tx1"/>
        </a:solidFill>
        <a:latin typeface="Arial" charset="0"/>
        <a:ea typeface="Geneva" charset="0"/>
        <a:cs typeface="Geneva" charset="0"/>
      </a:defRPr>
    </a:lvl7pPr>
    <a:lvl8pPr marL="3200400" algn="l" defTabSz="457200" rtl="0" eaLnBrk="1" latinLnBrk="0" hangingPunct="1">
      <a:defRPr kern="1200">
        <a:solidFill>
          <a:schemeClr val="tx1"/>
        </a:solidFill>
        <a:latin typeface="Arial" charset="0"/>
        <a:ea typeface="Geneva" charset="0"/>
        <a:cs typeface="Geneva" charset="0"/>
      </a:defRPr>
    </a:lvl8pPr>
    <a:lvl9pPr marL="3657600" algn="l" defTabSz="457200" rtl="0" eaLnBrk="1" latinLnBrk="0" hangingPunct="1">
      <a:defRPr kern="1200">
        <a:solidFill>
          <a:schemeClr val="tx1"/>
        </a:solidFill>
        <a:latin typeface="Arial" charset="0"/>
        <a:ea typeface="Geneva" charset="0"/>
        <a:cs typeface="Geneva"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e Gaardsted Frandsen" initials="af" lastIdx="10" clrIdx="0"/>
  <p:cmAuthor id="1" name="Susanne Kortegård" initials="SK"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ADB3"/>
    <a:srgbClr val="CCFFFF"/>
    <a:srgbClr val="FF00FF"/>
    <a:srgbClr val="697F8E"/>
    <a:srgbClr val="118850"/>
    <a:srgbClr val="384F5C"/>
    <a:srgbClr val="7ABD30"/>
    <a:srgbClr val="0E702F"/>
    <a:srgbClr val="0E72BA"/>
    <a:srgbClr val="0B5C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35" autoAdjust="0"/>
    <p:restoredTop sz="93316" autoAdjust="0"/>
  </p:normalViewPr>
  <p:slideViewPr>
    <p:cSldViewPr snapToGrid="0">
      <p:cViewPr>
        <p:scale>
          <a:sx n="75" d="100"/>
          <a:sy n="75" d="100"/>
        </p:scale>
        <p:origin x="-395" y="1084"/>
      </p:cViewPr>
      <p:guideLst>
        <p:guide orient="horz" pos="4066"/>
        <p:guide orient="horz" pos="3883"/>
        <p:guide orient="horz" pos="2160"/>
        <p:guide orient="horz" pos="879"/>
        <p:guide orient="horz" pos="446"/>
        <p:guide orient="horz" pos="1049"/>
        <p:guide pos="5477"/>
        <p:guide pos="2880"/>
        <p:guide pos="284"/>
      </p:guideLst>
    </p:cSldViewPr>
  </p:slideViewPr>
  <p:notesTextViewPr>
    <p:cViewPr>
      <p:scale>
        <a:sx n="400" d="100"/>
        <a:sy n="4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72" cy="497603"/>
          </a:xfrm>
          <a:prstGeom prst="rect">
            <a:avLst/>
          </a:prstGeom>
        </p:spPr>
        <p:txBody>
          <a:bodyPr vert="horz" lIns="92281" tIns="46141" rIns="92281" bIns="46141" rtlCol="0"/>
          <a:lstStyle>
            <a:lvl1pPr algn="l">
              <a:defRPr sz="1200"/>
            </a:lvl1pPr>
          </a:lstStyle>
          <a:p>
            <a:endParaRPr lang="en-US" dirty="0"/>
          </a:p>
        </p:txBody>
      </p:sp>
      <p:sp>
        <p:nvSpPr>
          <p:cNvPr id="3" name="Date Placeholder 2"/>
          <p:cNvSpPr>
            <a:spLocks noGrp="1"/>
          </p:cNvSpPr>
          <p:nvPr>
            <p:ph type="dt" sz="quarter" idx="1"/>
          </p:nvPr>
        </p:nvSpPr>
        <p:spPr>
          <a:xfrm>
            <a:off x="3857395" y="0"/>
            <a:ext cx="2949772" cy="497603"/>
          </a:xfrm>
          <a:prstGeom prst="rect">
            <a:avLst/>
          </a:prstGeom>
        </p:spPr>
        <p:txBody>
          <a:bodyPr vert="horz" lIns="92281" tIns="46141" rIns="92281" bIns="46141" rtlCol="0"/>
          <a:lstStyle>
            <a:lvl1pPr algn="r">
              <a:defRPr sz="1200"/>
            </a:lvl1pPr>
          </a:lstStyle>
          <a:p>
            <a:fld id="{CA92D15C-9541-984E-9FA7-C608AD204F7E}" type="datetimeFigureOut">
              <a:t>05-02-2017</a:t>
            </a:fld>
            <a:endParaRPr lang="en-US" dirty="0"/>
          </a:p>
        </p:txBody>
      </p:sp>
      <p:sp>
        <p:nvSpPr>
          <p:cNvPr id="4" name="Footer Placeholder 3"/>
          <p:cNvSpPr>
            <a:spLocks noGrp="1"/>
          </p:cNvSpPr>
          <p:nvPr>
            <p:ph type="ftr" sz="quarter" idx="2"/>
          </p:nvPr>
        </p:nvSpPr>
        <p:spPr>
          <a:xfrm>
            <a:off x="0" y="9441733"/>
            <a:ext cx="2949772" cy="497602"/>
          </a:xfrm>
          <a:prstGeom prst="rect">
            <a:avLst/>
          </a:prstGeom>
        </p:spPr>
        <p:txBody>
          <a:bodyPr vert="horz" lIns="92281" tIns="46141" rIns="92281" bIns="4614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7395" y="9441733"/>
            <a:ext cx="2949772" cy="497602"/>
          </a:xfrm>
          <a:prstGeom prst="rect">
            <a:avLst/>
          </a:prstGeom>
        </p:spPr>
        <p:txBody>
          <a:bodyPr vert="horz" lIns="92281" tIns="46141" rIns="92281" bIns="46141" rtlCol="0" anchor="b"/>
          <a:lstStyle>
            <a:lvl1pPr algn="r">
              <a:defRPr sz="1200"/>
            </a:lvl1pPr>
          </a:lstStyle>
          <a:p>
            <a:fld id="{4AD8BFC4-5926-5649-BB5B-7065CDDCBE5A}" type="slidenum">
              <a:t>‹nr.›</a:t>
            </a:fld>
            <a:endParaRPr lang="en-US" dirty="0"/>
          </a:p>
        </p:txBody>
      </p:sp>
    </p:spTree>
    <p:extLst>
      <p:ext uri="{BB962C8B-B14F-4D97-AF65-F5344CB8AC3E}">
        <p14:creationId xmlns:p14="http://schemas.microsoft.com/office/powerpoint/2010/main" val="1233989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772" cy="497603"/>
          </a:xfrm>
          <a:prstGeom prst="rect">
            <a:avLst/>
          </a:prstGeom>
        </p:spPr>
        <p:txBody>
          <a:bodyPr vert="horz" lIns="92281" tIns="46141" rIns="92281" bIns="46141" rtlCol="0"/>
          <a:lstStyle>
            <a:lvl1pPr algn="l">
              <a:defRPr sz="1200">
                <a:latin typeface="Arial" charset="0"/>
                <a:ea typeface="Geneva" charset="0"/>
                <a:cs typeface="+mn-cs"/>
              </a:defRPr>
            </a:lvl1pPr>
          </a:lstStyle>
          <a:p>
            <a:pPr>
              <a:defRPr/>
            </a:pPr>
            <a:endParaRPr lang="da-DK" dirty="0"/>
          </a:p>
        </p:txBody>
      </p:sp>
      <p:sp>
        <p:nvSpPr>
          <p:cNvPr id="3" name="Pladsholder til dato 2"/>
          <p:cNvSpPr>
            <a:spLocks noGrp="1"/>
          </p:cNvSpPr>
          <p:nvPr>
            <p:ph type="dt" idx="1"/>
          </p:nvPr>
        </p:nvSpPr>
        <p:spPr>
          <a:xfrm>
            <a:off x="3857395" y="0"/>
            <a:ext cx="2949772" cy="497603"/>
          </a:xfrm>
          <a:prstGeom prst="rect">
            <a:avLst/>
          </a:prstGeom>
        </p:spPr>
        <p:txBody>
          <a:bodyPr vert="horz" wrap="square" lIns="92281" tIns="46141" rIns="92281" bIns="46141" numCol="1" anchor="t" anchorCtr="0" compatLnSpc="1">
            <a:prstTxWarp prst="textNoShape">
              <a:avLst/>
            </a:prstTxWarp>
          </a:bodyPr>
          <a:lstStyle>
            <a:lvl1pPr algn="r">
              <a:defRPr sz="1200"/>
            </a:lvl1pPr>
          </a:lstStyle>
          <a:p>
            <a:fld id="{E1FFDDA5-DA11-E543-9D52-16EB8FF18AFF}" type="datetimeFigureOut">
              <a:rPr lang="da-DK"/>
              <a:pPr/>
              <a:t>05-02-2017</a:t>
            </a:fld>
            <a:endParaRPr lang="da-DK" dirty="0"/>
          </a:p>
        </p:txBody>
      </p:sp>
      <p:sp>
        <p:nvSpPr>
          <p:cNvPr id="4" name="Pladsholder til diasbillede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2281" tIns="46141" rIns="92281" bIns="46141" rtlCol="0" anchor="ctr"/>
          <a:lstStyle/>
          <a:p>
            <a:pPr lvl="0"/>
            <a:endParaRPr lang="da-DK" noProof="0" dirty="0" smtClean="0"/>
          </a:p>
        </p:txBody>
      </p:sp>
      <p:sp>
        <p:nvSpPr>
          <p:cNvPr id="5" name="Pladsholder til noter 4"/>
          <p:cNvSpPr>
            <a:spLocks noGrp="1"/>
          </p:cNvSpPr>
          <p:nvPr>
            <p:ph type="body" sz="quarter" idx="3"/>
          </p:nvPr>
        </p:nvSpPr>
        <p:spPr>
          <a:xfrm>
            <a:off x="680717" y="4721662"/>
            <a:ext cx="5447355" cy="4473654"/>
          </a:xfrm>
          <a:prstGeom prst="rect">
            <a:avLst/>
          </a:prstGeom>
        </p:spPr>
        <p:txBody>
          <a:bodyPr vert="horz" lIns="92281" tIns="46141" rIns="92281" bIns="46141" rtlCol="0"/>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6" name="Pladsholder til sidefod 5"/>
          <p:cNvSpPr>
            <a:spLocks noGrp="1"/>
          </p:cNvSpPr>
          <p:nvPr>
            <p:ph type="ftr" sz="quarter" idx="4"/>
          </p:nvPr>
        </p:nvSpPr>
        <p:spPr>
          <a:xfrm>
            <a:off x="0" y="9441733"/>
            <a:ext cx="2949772" cy="497602"/>
          </a:xfrm>
          <a:prstGeom prst="rect">
            <a:avLst/>
          </a:prstGeom>
        </p:spPr>
        <p:txBody>
          <a:bodyPr vert="horz" lIns="92281" tIns="46141" rIns="92281" bIns="46141" rtlCol="0" anchor="b"/>
          <a:lstStyle>
            <a:lvl1pPr algn="l">
              <a:defRPr sz="1200">
                <a:latin typeface="Arial" charset="0"/>
                <a:ea typeface="Geneva" charset="0"/>
                <a:cs typeface="+mn-cs"/>
              </a:defRPr>
            </a:lvl1pPr>
          </a:lstStyle>
          <a:p>
            <a:pPr>
              <a:defRPr/>
            </a:pPr>
            <a:endParaRPr lang="da-DK" dirty="0"/>
          </a:p>
        </p:txBody>
      </p:sp>
      <p:sp>
        <p:nvSpPr>
          <p:cNvPr id="7" name="Pladsholder til diasnummer 6"/>
          <p:cNvSpPr>
            <a:spLocks noGrp="1"/>
          </p:cNvSpPr>
          <p:nvPr>
            <p:ph type="sldNum" sz="quarter" idx="5"/>
          </p:nvPr>
        </p:nvSpPr>
        <p:spPr>
          <a:xfrm>
            <a:off x="3857395" y="9441733"/>
            <a:ext cx="2949772" cy="497602"/>
          </a:xfrm>
          <a:prstGeom prst="rect">
            <a:avLst/>
          </a:prstGeom>
        </p:spPr>
        <p:txBody>
          <a:bodyPr vert="horz" wrap="square" lIns="92281" tIns="46141" rIns="92281" bIns="46141" numCol="1" anchor="b" anchorCtr="0" compatLnSpc="1">
            <a:prstTxWarp prst="textNoShape">
              <a:avLst/>
            </a:prstTxWarp>
          </a:bodyPr>
          <a:lstStyle>
            <a:lvl1pPr algn="r">
              <a:defRPr sz="1200"/>
            </a:lvl1pPr>
          </a:lstStyle>
          <a:p>
            <a:fld id="{BA4CC2FA-81EB-7645-A056-1A1B2D71557F}" type="slidenum">
              <a:rPr lang="da-DK"/>
              <a:pPr/>
              <a:t>‹nr.›</a:t>
            </a:fld>
            <a:endParaRPr lang="da-DK" dirty="0"/>
          </a:p>
        </p:txBody>
      </p:sp>
    </p:spTree>
    <p:extLst>
      <p:ext uri="{BB962C8B-B14F-4D97-AF65-F5344CB8AC3E}">
        <p14:creationId xmlns:p14="http://schemas.microsoft.com/office/powerpoint/2010/main" val="25329455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Geneva" charset="0"/>
        <a:cs typeface="Geneva" charset="0"/>
      </a:defRPr>
    </a:lvl1pPr>
    <a:lvl2pPr marL="457200" algn="l" defTabSz="457200" rtl="0" eaLnBrk="0" fontAlgn="base" hangingPunct="0">
      <a:spcBef>
        <a:spcPct val="30000"/>
      </a:spcBef>
      <a:spcAft>
        <a:spcPct val="0"/>
      </a:spcAft>
      <a:defRPr sz="1200" kern="1200">
        <a:solidFill>
          <a:schemeClr val="tx1"/>
        </a:solidFill>
        <a:latin typeface="+mn-lt"/>
        <a:ea typeface="Geneva"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1</a:t>
            </a:fld>
            <a:endParaRPr lang="da-DK" dirty="0"/>
          </a:p>
        </p:txBody>
      </p:sp>
    </p:spTree>
    <p:extLst>
      <p:ext uri="{BB962C8B-B14F-4D97-AF65-F5344CB8AC3E}">
        <p14:creationId xmlns:p14="http://schemas.microsoft.com/office/powerpoint/2010/main" val="4087268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7</a:t>
            </a:fld>
            <a:endParaRPr lang="da-DK" dirty="0"/>
          </a:p>
        </p:txBody>
      </p:sp>
    </p:spTree>
    <p:extLst>
      <p:ext uri="{BB962C8B-B14F-4D97-AF65-F5344CB8AC3E}">
        <p14:creationId xmlns:p14="http://schemas.microsoft.com/office/powerpoint/2010/main" val="2002334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BA4CC2FA-81EB-7645-A056-1A1B2D71557F}" type="slidenum">
              <a:rPr lang="da-DK" smtClean="0"/>
              <a:pPr/>
              <a:t>9</a:t>
            </a:fld>
            <a:endParaRPr lang="da-DK" dirty="0"/>
          </a:p>
        </p:txBody>
      </p:sp>
    </p:spTree>
    <p:extLst>
      <p:ext uri="{BB962C8B-B14F-4D97-AF65-F5344CB8AC3E}">
        <p14:creationId xmlns:p14="http://schemas.microsoft.com/office/powerpoint/2010/main" val="878173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a:p>
        </p:txBody>
      </p:sp>
      <p:sp>
        <p:nvSpPr>
          <p:cNvPr id="4" name="Pladsholder til dato 3"/>
          <p:cNvSpPr>
            <a:spLocks noGrp="1"/>
          </p:cNvSpPr>
          <p:nvPr>
            <p:ph type="dt" sz="half" idx="10"/>
          </p:nvPr>
        </p:nvSpPr>
        <p:spPr/>
        <p:txBody>
          <a:bodyPr/>
          <a:lstStyle/>
          <a:p>
            <a:fld id="{733501E2-BD16-45FB-8150-AEB536A30D79}" type="datetime1">
              <a:rPr lang="da-DK" smtClean="0"/>
              <a:t>05-02-2017</a:t>
            </a:fld>
            <a:endParaRPr lang="da-DK"/>
          </a:p>
        </p:txBody>
      </p:sp>
      <p:sp>
        <p:nvSpPr>
          <p:cNvPr id="5" name="Pladsholder til sidefod 4"/>
          <p:cNvSpPr>
            <a:spLocks noGrp="1"/>
          </p:cNvSpPr>
          <p:nvPr>
            <p:ph type="ftr" sz="quarter" idx="11"/>
          </p:nvPr>
        </p:nvSpPr>
        <p:spPr/>
        <p:txBody>
          <a:bodyPr/>
          <a:lstStyle/>
          <a:p>
            <a:pPr>
              <a:defRPr/>
            </a:pPr>
            <a:r>
              <a:rPr lang="en-GB" smtClean="0"/>
              <a:t>Alarm- og pejlesystemer</a:t>
            </a:r>
            <a:endParaRPr lang="en-GB" dirty="0"/>
          </a:p>
        </p:txBody>
      </p:sp>
      <p:sp>
        <p:nvSpPr>
          <p:cNvPr id="6" name="Pladsholder til diasnummer 5"/>
          <p:cNvSpPr>
            <a:spLocks noGrp="1"/>
          </p:cNvSpPr>
          <p:nvPr>
            <p:ph type="sldNum" sz="quarter" idx="12"/>
          </p:nvPr>
        </p:nvSpPr>
        <p:spPr/>
        <p:txBody>
          <a:bodyPr/>
          <a:lstStyle/>
          <a:p>
            <a:fld id="{B88EC77A-BDA5-4734-89E4-6AFF34F9447C}" type="slidenum">
              <a:rPr lang="da-DK" smtClean="0"/>
              <a:t>‹nr.›</a:t>
            </a:fld>
            <a:endParaRPr lang="da-DK"/>
          </a:p>
        </p:txBody>
      </p:sp>
    </p:spTree>
    <p:extLst>
      <p:ext uri="{BB962C8B-B14F-4D97-AF65-F5344CB8AC3E}">
        <p14:creationId xmlns:p14="http://schemas.microsoft.com/office/powerpoint/2010/main" val="2075496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F0BC9194-4BBB-44F0-97DE-A6C16E638F0E}" type="datetime1">
              <a:rPr lang="da-DK" smtClean="0"/>
              <a:t>05-02-2017</a:t>
            </a:fld>
            <a:endParaRPr lang="da-DK"/>
          </a:p>
        </p:txBody>
      </p:sp>
      <p:sp>
        <p:nvSpPr>
          <p:cNvPr id="5" name="Pladsholder til sidefod 4"/>
          <p:cNvSpPr>
            <a:spLocks noGrp="1"/>
          </p:cNvSpPr>
          <p:nvPr>
            <p:ph type="ftr" sz="quarter" idx="11"/>
          </p:nvPr>
        </p:nvSpPr>
        <p:spPr/>
        <p:txBody>
          <a:bodyPr/>
          <a:lstStyle/>
          <a:p>
            <a:pPr>
              <a:defRPr/>
            </a:pPr>
            <a:r>
              <a:rPr lang="en-GB" smtClean="0"/>
              <a:t>Alarm- og pejlesystemer</a:t>
            </a:r>
            <a:endParaRPr lang="en-GB" dirty="0"/>
          </a:p>
        </p:txBody>
      </p:sp>
      <p:sp>
        <p:nvSpPr>
          <p:cNvPr id="6" name="Pladsholder til diasnummer 5"/>
          <p:cNvSpPr>
            <a:spLocks noGrp="1"/>
          </p:cNvSpPr>
          <p:nvPr>
            <p:ph type="sldNum" sz="quarter" idx="12"/>
          </p:nvPr>
        </p:nvSpPr>
        <p:spPr/>
        <p:txBody>
          <a:bodyPr/>
          <a:lstStyle/>
          <a:p>
            <a:fld id="{B88EC77A-BDA5-4734-89E4-6AFF34F9447C}" type="slidenum">
              <a:rPr lang="da-DK" smtClean="0"/>
              <a:t>‹nr.›</a:t>
            </a:fld>
            <a:endParaRPr lang="da-DK"/>
          </a:p>
        </p:txBody>
      </p:sp>
    </p:spTree>
    <p:extLst>
      <p:ext uri="{BB962C8B-B14F-4D97-AF65-F5344CB8AC3E}">
        <p14:creationId xmlns:p14="http://schemas.microsoft.com/office/powerpoint/2010/main" val="1239869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7CE9196A-1747-4122-B3C7-0109D22FACC3}" type="datetime1">
              <a:rPr lang="da-DK" smtClean="0"/>
              <a:t>05-02-2017</a:t>
            </a:fld>
            <a:endParaRPr lang="da-DK"/>
          </a:p>
        </p:txBody>
      </p:sp>
      <p:sp>
        <p:nvSpPr>
          <p:cNvPr id="5" name="Pladsholder til sidefod 4"/>
          <p:cNvSpPr>
            <a:spLocks noGrp="1"/>
          </p:cNvSpPr>
          <p:nvPr>
            <p:ph type="ftr" sz="quarter" idx="11"/>
          </p:nvPr>
        </p:nvSpPr>
        <p:spPr/>
        <p:txBody>
          <a:bodyPr/>
          <a:lstStyle/>
          <a:p>
            <a:pPr>
              <a:defRPr/>
            </a:pPr>
            <a:r>
              <a:rPr lang="en-GB" smtClean="0"/>
              <a:t>Alarm- og pejlesystemer</a:t>
            </a:r>
            <a:endParaRPr lang="en-GB" dirty="0"/>
          </a:p>
        </p:txBody>
      </p:sp>
      <p:sp>
        <p:nvSpPr>
          <p:cNvPr id="6" name="Pladsholder til diasnummer 5"/>
          <p:cNvSpPr>
            <a:spLocks noGrp="1"/>
          </p:cNvSpPr>
          <p:nvPr>
            <p:ph type="sldNum" sz="quarter" idx="12"/>
          </p:nvPr>
        </p:nvSpPr>
        <p:spPr/>
        <p:txBody>
          <a:bodyPr/>
          <a:lstStyle/>
          <a:p>
            <a:fld id="{B88EC77A-BDA5-4734-89E4-6AFF34F9447C}" type="slidenum">
              <a:rPr lang="da-DK" smtClean="0"/>
              <a:t>‹nr.›</a:t>
            </a:fld>
            <a:endParaRPr lang="da-DK"/>
          </a:p>
        </p:txBody>
      </p:sp>
    </p:spTree>
    <p:extLst>
      <p:ext uri="{BB962C8B-B14F-4D97-AF65-F5344CB8AC3E}">
        <p14:creationId xmlns:p14="http://schemas.microsoft.com/office/powerpoint/2010/main" val="3564452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s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50849" y="2243138"/>
            <a:ext cx="7966353" cy="1136661"/>
          </a:xfrm>
        </p:spPr>
        <p:txBody>
          <a:bodyPr lIns="0" tIns="0" rIns="0" bIns="0"/>
          <a:lstStyle>
            <a:lvl1pPr>
              <a:defRPr sz="3200"/>
            </a:lvl1pPr>
          </a:lstStyle>
          <a:p>
            <a:pPr lvl="0"/>
            <a:r>
              <a:rPr lang="da-DK" noProof="0" smtClean="0"/>
              <a:t>Klik for at redigere i master</a:t>
            </a:r>
            <a:endParaRPr lang="en-GB" noProof="0" smtClean="0"/>
          </a:p>
        </p:txBody>
      </p:sp>
      <p:sp>
        <p:nvSpPr>
          <p:cNvPr id="3075" name="Rectangle 3"/>
          <p:cNvSpPr>
            <a:spLocks noGrp="1" noChangeArrowheads="1"/>
          </p:cNvSpPr>
          <p:nvPr>
            <p:ph type="subTitle" idx="1"/>
          </p:nvPr>
        </p:nvSpPr>
        <p:spPr>
          <a:xfrm>
            <a:off x="450850" y="3470275"/>
            <a:ext cx="7976848" cy="1752600"/>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marL="0" indent="0">
              <a:buFontTx/>
              <a:buNone/>
              <a:defRPr sz="2000"/>
            </a:lvl1pPr>
          </a:lstStyle>
          <a:p>
            <a:pPr lvl="0"/>
            <a:r>
              <a:rPr lang="da-DK" noProof="0" smtClean="0"/>
              <a:t>Klik for at redigere i master</a:t>
            </a:r>
            <a:endParaRPr lang="en-GB" noProof="0" smtClean="0"/>
          </a:p>
        </p:txBody>
      </p:sp>
    </p:spTree>
    <p:extLst>
      <p:ext uri="{BB962C8B-B14F-4D97-AF65-F5344CB8AC3E}">
        <p14:creationId xmlns:p14="http://schemas.microsoft.com/office/powerpoint/2010/main" val="35311816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side + højformat-billed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4581525" y="1411112"/>
            <a:ext cx="4562475" cy="4753152"/>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extLst>
      <p:ext uri="{BB962C8B-B14F-4D97-AF65-F5344CB8AC3E}">
        <p14:creationId xmlns:p14="http://schemas.microsoft.com/office/powerpoint/2010/main" val="982242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lede: 1 stort med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5505"/>
            <a:ext cx="9144000" cy="4758758"/>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83850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lede: 1 stort uden bund">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Picture Placeholder 7"/>
          <p:cNvSpPr>
            <a:spLocks noGrp="1"/>
          </p:cNvSpPr>
          <p:nvPr>
            <p:ph type="pic" sz="quarter" idx="11"/>
          </p:nvPr>
        </p:nvSpPr>
        <p:spPr>
          <a:xfrm>
            <a:off x="1" y="1400175"/>
            <a:ext cx="9144000" cy="5457825"/>
          </a:xfrm>
        </p:spPr>
        <p:txBody>
          <a:bodyPr/>
          <a:lstStyle/>
          <a:p>
            <a:r>
              <a:rPr lang="da-DK" dirty="0" smtClean="0"/>
              <a:t>Klik på ikonet for at tilføje et billede</a:t>
            </a: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61021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side + 1 person m. taleboble">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boble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04154" y="2482371"/>
            <a:ext cx="3233355" cy="2421783"/>
          </a:xfrm>
          <a:prstGeom prst="rect">
            <a:avLst/>
          </a:prstGeom>
        </p:spPr>
      </p:pic>
      <p:pic>
        <p:nvPicPr>
          <p:cNvPr id="12" name="Picture 11" descr="1person.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8846" y="4591539"/>
            <a:ext cx="1025769" cy="1571478"/>
          </a:xfrm>
          <a:prstGeom prst="rect">
            <a:avLst/>
          </a:prstGeom>
        </p:spPr>
      </p:pic>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3" name="Pladsholder til indhold 2"/>
          <p:cNvSpPr>
            <a:spLocks noGrp="1"/>
          </p:cNvSpPr>
          <p:nvPr>
            <p:ph idx="1"/>
          </p:nvPr>
        </p:nvSpPr>
        <p:spPr>
          <a:xfrm>
            <a:off x="450850" y="1561077"/>
            <a:ext cx="489944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dirty="0"/>
          </a:p>
        </p:txBody>
      </p:sp>
      <p:sp>
        <p:nvSpPr>
          <p:cNvPr id="13" name="Text Placeholder 12"/>
          <p:cNvSpPr>
            <a:spLocks noGrp="1"/>
          </p:cNvSpPr>
          <p:nvPr>
            <p:ph type="body" sz="quarter" idx="11"/>
          </p:nvPr>
        </p:nvSpPr>
        <p:spPr>
          <a:xfrm>
            <a:off x="5326481" y="2997899"/>
            <a:ext cx="2410863" cy="1493753"/>
          </a:xfrm>
        </p:spPr>
        <p:txBody>
          <a:bodyPr/>
          <a:lstStyle>
            <a:lvl1pPr marL="0" indent="0" algn="ctr">
              <a:buNone/>
              <a:defRPr>
                <a:solidFill>
                  <a:srgbClr val="000000"/>
                </a:solidFill>
              </a:defRPr>
            </a:lvl1pPr>
            <a:lvl2pPr marL="185738" indent="0" algn="ctr">
              <a:buNone/>
              <a:defRPr>
                <a:solidFill>
                  <a:srgbClr val="000000"/>
                </a:solidFill>
              </a:defRPr>
            </a:lvl2pPr>
            <a:lvl3pPr marL="357187" indent="0" algn="ctr">
              <a:buNone/>
              <a:defRPr>
                <a:solidFill>
                  <a:srgbClr val="000000"/>
                </a:solidFill>
              </a:defRPr>
            </a:lvl3pPr>
            <a:lvl4pPr marL="542925" indent="0" algn="ctr">
              <a:buNone/>
              <a:defRPr>
                <a:solidFill>
                  <a:srgbClr val="000000"/>
                </a:solidFill>
              </a:defRPr>
            </a:lvl4pPr>
            <a:lvl5pPr marL="714375" indent="0" algn="ctr">
              <a:buNone/>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Tree>
    <p:extLst>
      <p:ext uri="{BB962C8B-B14F-4D97-AF65-F5344CB8AC3E}">
        <p14:creationId xmlns:p14="http://schemas.microsoft.com/office/powerpoint/2010/main" val="2047899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side + Billede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11" name="Picture 10" descr="born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4538431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side + Billede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2375922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side + Billede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756413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3ACCC573-12B7-4645-A423-84092FF03F4E}" type="datetime1">
              <a:rPr lang="da-DK" smtClean="0"/>
              <a:t>05-02-2017</a:t>
            </a:fld>
            <a:endParaRPr lang="da-DK"/>
          </a:p>
        </p:txBody>
      </p:sp>
      <p:sp>
        <p:nvSpPr>
          <p:cNvPr id="5" name="Pladsholder til sidefod 4"/>
          <p:cNvSpPr>
            <a:spLocks noGrp="1"/>
          </p:cNvSpPr>
          <p:nvPr>
            <p:ph type="ftr" sz="quarter" idx="11"/>
          </p:nvPr>
        </p:nvSpPr>
        <p:spPr/>
        <p:txBody>
          <a:bodyPr/>
          <a:lstStyle/>
          <a:p>
            <a:pPr>
              <a:defRPr/>
            </a:pPr>
            <a:r>
              <a:rPr lang="en-GB" smtClean="0"/>
              <a:t>Alarm- og pejlesystemer</a:t>
            </a:r>
            <a:endParaRPr lang="en-GB" dirty="0"/>
          </a:p>
        </p:txBody>
      </p:sp>
      <p:sp>
        <p:nvSpPr>
          <p:cNvPr id="6" name="Pladsholder til diasnummer 5"/>
          <p:cNvSpPr>
            <a:spLocks noGrp="1"/>
          </p:cNvSpPr>
          <p:nvPr>
            <p:ph type="sldNum" sz="quarter" idx="12"/>
          </p:nvPr>
        </p:nvSpPr>
        <p:spPr/>
        <p:txBody>
          <a:bodyPr/>
          <a:lstStyle/>
          <a:p>
            <a:fld id="{B88EC77A-BDA5-4734-89E4-6AFF34F9447C}" type="slidenum">
              <a:rPr lang="da-DK" smtClean="0"/>
              <a:t>‹nr.›</a:t>
            </a:fld>
            <a:endParaRPr lang="da-DK"/>
          </a:p>
        </p:txBody>
      </p:sp>
    </p:spTree>
    <p:extLst>
      <p:ext uri="{BB962C8B-B14F-4D97-AF65-F5344CB8AC3E}">
        <p14:creationId xmlns:p14="http://schemas.microsoft.com/office/powerpoint/2010/main" val="39364345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side + Billede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born4.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8321703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side + Billede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33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side + Billede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side + Billede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side + Billede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7" name="Picture 6" descr="ung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side + Billede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side + Billede1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side + Billede11">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side + Billede12">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aeldr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side + Billede13">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pic>
        <p:nvPicPr>
          <p:cNvPr id="10" name="Picture 9" descr="striber_sort.png"/>
          <p:cNvPicPr>
            <a:picLocks noChangeAspect="1"/>
          </p:cNvPicPr>
          <p:nvPr userDrawn="1"/>
        </p:nvPicPr>
        <p:blipFill>
          <a:blip r:embed="rId3">
            <a:alphaModFix amt="10000"/>
            <a:extLst>
              <a:ext uri="{28A0092B-C50C-407E-A947-70E740481C1C}">
                <a14:useLocalDpi xmlns:a14="http://schemas.microsoft.com/office/drawing/2010/main" val="0"/>
              </a:ext>
            </a:extLst>
          </a:blip>
          <a:stretch>
            <a:fillRect/>
          </a:stretch>
        </p:blipFill>
        <p:spPr>
          <a:xfrm>
            <a:off x="0" y="4356000"/>
            <a:ext cx="6599644" cy="2502000"/>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1.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4" name="Pladsholder til dato 3"/>
          <p:cNvSpPr>
            <a:spLocks noGrp="1"/>
          </p:cNvSpPr>
          <p:nvPr>
            <p:ph type="dt" sz="half" idx="10"/>
          </p:nvPr>
        </p:nvSpPr>
        <p:spPr/>
        <p:txBody>
          <a:bodyPr/>
          <a:lstStyle/>
          <a:p>
            <a:fld id="{23F51429-2959-45E7-AE0B-97355CF309A8}" type="datetime1">
              <a:rPr lang="da-DK" smtClean="0"/>
              <a:t>05-02-2017</a:t>
            </a:fld>
            <a:endParaRPr lang="da-DK"/>
          </a:p>
        </p:txBody>
      </p:sp>
      <p:sp>
        <p:nvSpPr>
          <p:cNvPr id="5" name="Pladsholder til sidefod 4"/>
          <p:cNvSpPr>
            <a:spLocks noGrp="1"/>
          </p:cNvSpPr>
          <p:nvPr>
            <p:ph type="ftr" sz="quarter" idx="11"/>
          </p:nvPr>
        </p:nvSpPr>
        <p:spPr/>
        <p:txBody>
          <a:bodyPr/>
          <a:lstStyle/>
          <a:p>
            <a:pPr>
              <a:defRPr/>
            </a:pPr>
            <a:r>
              <a:rPr lang="en-GB" smtClean="0"/>
              <a:t>Alarm- og pejlesystemer</a:t>
            </a:r>
            <a:endParaRPr lang="en-GB" dirty="0"/>
          </a:p>
        </p:txBody>
      </p:sp>
      <p:sp>
        <p:nvSpPr>
          <p:cNvPr id="6" name="Pladsholder til diasnummer 5"/>
          <p:cNvSpPr>
            <a:spLocks noGrp="1"/>
          </p:cNvSpPr>
          <p:nvPr>
            <p:ph type="sldNum" sz="quarter" idx="12"/>
          </p:nvPr>
        </p:nvSpPr>
        <p:spPr/>
        <p:txBody>
          <a:bodyPr/>
          <a:lstStyle/>
          <a:p>
            <a:fld id="{B88EC77A-BDA5-4734-89E4-6AFF34F9447C}" type="slidenum">
              <a:rPr lang="da-DK" smtClean="0"/>
              <a:t>‹nr.›</a:t>
            </a:fld>
            <a:endParaRPr lang="da-DK"/>
          </a:p>
        </p:txBody>
      </p:sp>
    </p:spTree>
    <p:extLst>
      <p:ext uri="{BB962C8B-B14F-4D97-AF65-F5344CB8AC3E}">
        <p14:creationId xmlns:p14="http://schemas.microsoft.com/office/powerpoint/2010/main" val="169562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side + Billede14">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kstside + Billede15">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side + Billede16">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handicap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side + Billede17">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1.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189992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side + Billede18">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294374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side + Billede19">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1510389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side + Billede20">
    <p:spTree>
      <p:nvGrpSpPr>
        <p:cNvPr id="1" name=""/>
        <p:cNvGrpSpPr/>
        <p:nvPr/>
      </p:nvGrpSpPr>
      <p:grpSpPr>
        <a:xfrm>
          <a:off x="0" y="0"/>
          <a:ext cx="0" cy="0"/>
          <a:chOff x="0" y="0"/>
          <a:chExt cx="0" cy="0"/>
        </a:xfrm>
      </p:grpSpPr>
      <p:sp>
        <p:nvSpPr>
          <p:cNvPr id="5" name="Rectangle 4"/>
          <p:cNvSpPr/>
          <p:nvPr userDrawn="1"/>
        </p:nvSpPr>
        <p:spPr>
          <a:xfrm>
            <a:off x="0" y="1396004"/>
            <a:ext cx="9144000" cy="546199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el 1"/>
          <p:cNvSpPr>
            <a:spLocks noGrp="1"/>
          </p:cNvSpPr>
          <p:nvPr>
            <p:ph type="title" hasCustomPrompt="1"/>
          </p:nvPr>
        </p:nvSpPr>
        <p:spPr/>
        <p:txBody>
          <a:bodyPr/>
          <a:lstStyle/>
          <a:p>
            <a:r>
              <a:rPr lang="da-DK" smtClean="0"/>
              <a:t>Klik for at redigere i masteren</a:t>
            </a:r>
            <a:endParaRPr lang="da-DK"/>
          </a:p>
        </p:txBody>
      </p:sp>
      <p:sp>
        <p:nvSpPr>
          <p:cNvPr id="4" name="Rectangle 5"/>
          <p:cNvSpPr>
            <a:spLocks noGrp="1" noChangeArrowheads="1"/>
          </p:cNvSpPr>
          <p:nvPr>
            <p:ph type="ftr" sz="quarter" idx="10"/>
          </p:nvPr>
        </p:nvSpPr>
        <p:spPr>
          <a:ln/>
        </p:spPr>
        <p:txBody>
          <a:bodyPr/>
          <a:lstStyle>
            <a:lvl1pPr>
              <a:defRPr/>
            </a:lvl1pPr>
          </a:lstStyle>
          <a:p>
            <a:pPr>
              <a:defRPr/>
            </a:pPr>
            <a:r>
              <a:rPr lang="en-GB" smtClean="0"/>
              <a:t>Alarm- og pejlesystemer</a:t>
            </a:r>
            <a:endParaRPr lang="en-GB" dirty="0"/>
          </a:p>
        </p:txBody>
      </p:sp>
      <p:pic>
        <p:nvPicPr>
          <p:cNvPr id="9" name="Picture 8" descr="social-viden_sor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9860" y="6311687"/>
            <a:ext cx="3279601" cy="164061"/>
          </a:xfrm>
          <a:prstGeom prst="rect">
            <a:avLst/>
          </a:prstGeom>
        </p:spPr>
      </p:pic>
      <p:sp>
        <p:nvSpPr>
          <p:cNvPr id="22" name="TextBox 21"/>
          <p:cNvSpPr txBox="1"/>
          <p:nvPr userDrawn="1"/>
        </p:nvSpPr>
        <p:spPr>
          <a:xfrm>
            <a:off x="1503680" y="-924560"/>
            <a:ext cx="184666" cy="369332"/>
          </a:xfrm>
          <a:prstGeom prst="rect">
            <a:avLst/>
          </a:prstGeom>
          <a:noFill/>
        </p:spPr>
        <p:txBody>
          <a:bodyPr wrap="none" rtlCol="0">
            <a:spAutoFit/>
          </a:bodyPr>
          <a:lstStyle/>
          <a:p>
            <a:endParaRPr lang="en-US" dirty="0"/>
          </a:p>
        </p:txBody>
      </p:sp>
      <p:sp>
        <p:nvSpPr>
          <p:cNvPr id="3" name="Pladsholder til indhold 2"/>
          <p:cNvSpPr>
            <a:spLocks noGrp="1"/>
          </p:cNvSpPr>
          <p:nvPr>
            <p:ph idx="1"/>
          </p:nvPr>
        </p:nvSpPr>
        <p:spPr>
          <a:xfrm>
            <a:off x="450850" y="1561077"/>
            <a:ext cx="3950681" cy="4603186"/>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pic>
        <p:nvPicPr>
          <p:cNvPr id="6" name="Picture 5" descr="udsatte4.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0" y="1396800"/>
            <a:ext cx="4575159" cy="4770000"/>
          </a:xfrm>
          <a:prstGeom prst="rect">
            <a:avLst/>
          </a:prstGeom>
        </p:spPr>
      </p:pic>
    </p:spTree>
    <p:extLst>
      <p:ext uri="{BB962C8B-B14F-4D97-AF65-F5344CB8AC3E}">
        <p14:creationId xmlns:p14="http://schemas.microsoft.com/office/powerpoint/2010/main" val="310511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9425EF2B-8DAD-4D82-B616-9AC73048B268}" type="datetime1">
              <a:rPr lang="da-DK" smtClean="0"/>
              <a:t>05-02-2017</a:t>
            </a:fld>
            <a:endParaRPr lang="da-DK"/>
          </a:p>
        </p:txBody>
      </p:sp>
      <p:sp>
        <p:nvSpPr>
          <p:cNvPr id="6" name="Pladsholder til sidefod 5"/>
          <p:cNvSpPr>
            <a:spLocks noGrp="1"/>
          </p:cNvSpPr>
          <p:nvPr>
            <p:ph type="ftr" sz="quarter" idx="11"/>
          </p:nvPr>
        </p:nvSpPr>
        <p:spPr/>
        <p:txBody>
          <a:bodyPr/>
          <a:lstStyle/>
          <a:p>
            <a:pPr>
              <a:defRPr/>
            </a:pPr>
            <a:r>
              <a:rPr lang="en-GB" smtClean="0"/>
              <a:t>Alarm- og pejlesystemer</a:t>
            </a:r>
            <a:endParaRPr lang="en-GB" dirty="0"/>
          </a:p>
        </p:txBody>
      </p:sp>
      <p:sp>
        <p:nvSpPr>
          <p:cNvPr id="7" name="Pladsholder til diasnummer 6"/>
          <p:cNvSpPr>
            <a:spLocks noGrp="1"/>
          </p:cNvSpPr>
          <p:nvPr>
            <p:ph type="sldNum" sz="quarter" idx="12"/>
          </p:nvPr>
        </p:nvSpPr>
        <p:spPr/>
        <p:txBody>
          <a:bodyPr/>
          <a:lstStyle/>
          <a:p>
            <a:fld id="{B88EC77A-BDA5-4734-89E4-6AFF34F9447C}" type="slidenum">
              <a:rPr lang="da-DK" smtClean="0"/>
              <a:t>‹nr.›</a:t>
            </a:fld>
            <a:endParaRPr lang="da-DK"/>
          </a:p>
        </p:txBody>
      </p:sp>
    </p:spTree>
    <p:extLst>
      <p:ext uri="{BB962C8B-B14F-4D97-AF65-F5344CB8AC3E}">
        <p14:creationId xmlns:p14="http://schemas.microsoft.com/office/powerpoint/2010/main" val="96578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4AAADB23-41E5-4BE7-8ADC-A2135D5E4595}" type="datetime1">
              <a:rPr lang="da-DK" smtClean="0"/>
              <a:t>05-02-2017</a:t>
            </a:fld>
            <a:endParaRPr lang="da-DK"/>
          </a:p>
        </p:txBody>
      </p:sp>
      <p:sp>
        <p:nvSpPr>
          <p:cNvPr id="8" name="Pladsholder til sidefod 7"/>
          <p:cNvSpPr>
            <a:spLocks noGrp="1"/>
          </p:cNvSpPr>
          <p:nvPr>
            <p:ph type="ftr" sz="quarter" idx="11"/>
          </p:nvPr>
        </p:nvSpPr>
        <p:spPr/>
        <p:txBody>
          <a:bodyPr/>
          <a:lstStyle/>
          <a:p>
            <a:pPr>
              <a:defRPr/>
            </a:pPr>
            <a:r>
              <a:rPr lang="en-GB" smtClean="0"/>
              <a:t>Alarm- og pejlesystemer</a:t>
            </a:r>
            <a:endParaRPr lang="en-GB" dirty="0"/>
          </a:p>
        </p:txBody>
      </p:sp>
      <p:sp>
        <p:nvSpPr>
          <p:cNvPr id="9" name="Pladsholder til diasnummer 8"/>
          <p:cNvSpPr>
            <a:spLocks noGrp="1"/>
          </p:cNvSpPr>
          <p:nvPr>
            <p:ph type="sldNum" sz="quarter" idx="12"/>
          </p:nvPr>
        </p:nvSpPr>
        <p:spPr/>
        <p:txBody>
          <a:bodyPr/>
          <a:lstStyle/>
          <a:p>
            <a:fld id="{B88EC77A-BDA5-4734-89E4-6AFF34F9447C}" type="slidenum">
              <a:rPr lang="da-DK" smtClean="0"/>
              <a:t>‹nr.›</a:t>
            </a:fld>
            <a:endParaRPr lang="da-DK"/>
          </a:p>
        </p:txBody>
      </p:sp>
    </p:spTree>
    <p:extLst>
      <p:ext uri="{BB962C8B-B14F-4D97-AF65-F5344CB8AC3E}">
        <p14:creationId xmlns:p14="http://schemas.microsoft.com/office/powerpoint/2010/main" val="78188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dato 2"/>
          <p:cNvSpPr>
            <a:spLocks noGrp="1"/>
          </p:cNvSpPr>
          <p:nvPr>
            <p:ph type="dt" sz="half" idx="10"/>
          </p:nvPr>
        </p:nvSpPr>
        <p:spPr/>
        <p:txBody>
          <a:bodyPr/>
          <a:lstStyle/>
          <a:p>
            <a:fld id="{8BBF198C-93EE-4954-AD7C-4383566C4383}" type="datetime1">
              <a:rPr lang="da-DK" smtClean="0"/>
              <a:t>05-02-2017</a:t>
            </a:fld>
            <a:endParaRPr lang="da-DK"/>
          </a:p>
        </p:txBody>
      </p:sp>
      <p:sp>
        <p:nvSpPr>
          <p:cNvPr id="4" name="Pladsholder til sidefod 3"/>
          <p:cNvSpPr>
            <a:spLocks noGrp="1"/>
          </p:cNvSpPr>
          <p:nvPr>
            <p:ph type="ftr" sz="quarter" idx="11"/>
          </p:nvPr>
        </p:nvSpPr>
        <p:spPr/>
        <p:txBody>
          <a:bodyPr/>
          <a:lstStyle/>
          <a:p>
            <a:pPr>
              <a:defRPr/>
            </a:pPr>
            <a:r>
              <a:rPr lang="en-GB" smtClean="0"/>
              <a:t>Alarm- og pejlesystemer</a:t>
            </a:r>
            <a:endParaRPr lang="en-GB" dirty="0"/>
          </a:p>
        </p:txBody>
      </p:sp>
      <p:sp>
        <p:nvSpPr>
          <p:cNvPr id="5" name="Pladsholder til diasnummer 4"/>
          <p:cNvSpPr>
            <a:spLocks noGrp="1"/>
          </p:cNvSpPr>
          <p:nvPr>
            <p:ph type="sldNum" sz="quarter" idx="12"/>
          </p:nvPr>
        </p:nvSpPr>
        <p:spPr/>
        <p:txBody>
          <a:bodyPr/>
          <a:lstStyle/>
          <a:p>
            <a:fld id="{B88EC77A-BDA5-4734-89E4-6AFF34F9447C}" type="slidenum">
              <a:rPr lang="da-DK" smtClean="0"/>
              <a:t>‹nr.›</a:t>
            </a:fld>
            <a:endParaRPr lang="da-DK"/>
          </a:p>
        </p:txBody>
      </p:sp>
    </p:spTree>
    <p:extLst>
      <p:ext uri="{BB962C8B-B14F-4D97-AF65-F5344CB8AC3E}">
        <p14:creationId xmlns:p14="http://schemas.microsoft.com/office/powerpoint/2010/main" val="1623593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8B8964E9-8502-4E32-AA9D-E87710FE9D39}" type="datetime1">
              <a:rPr lang="da-DK" smtClean="0"/>
              <a:t>05-02-2017</a:t>
            </a:fld>
            <a:endParaRPr lang="da-DK"/>
          </a:p>
        </p:txBody>
      </p:sp>
      <p:sp>
        <p:nvSpPr>
          <p:cNvPr id="3" name="Pladsholder til sidefod 2"/>
          <p:cNvSpPr>
            <a:spLocks noGrp="1"/>
          </p:cNvSpPr>
          <p:nvPr>
            <p:ph type="ftr" sz="quarter" idx="11"/>
          </p:nvPr>
        </p:nvSpPr>
        <p:spPr/>
        <p:txBody>
          <a:bodyPr/>
          <a:lstStyle/>
          <a:p>
            <a:pPr>
              <a:defRPr/>
            </a:pPr>
            <a:r>
              <a:rPr lang="en-GB" smtClean="0"/>
              <a:t>Alarm- og pejlesystemer</a:t>
            </a:r>
            <a:endParaRPr lang="en-GB" dirty="0"/>
          </a:p>
        </p:txBody>
      </p:sp>
      <p:sp>
        <p:nvSpPr>
          <p:cNvPr id="4" name="Pladsholder til diasnummer 3"/>
          <p:cNvSpPr>
            <a:spLocks noGrp="1"/>
          </p:cNvSpPr>
          <p:nvPr>
            <p:ph type="sldNum" sz="quarter" idx="12"/>
          </p:nvPr>
        </p:nvSpPr>
        <p:spPr/>
        <p:txBody>
          <a:bodyPr/>
          <a:lstStyle/>
          <a:p>
            <a:fld id="{B88EC77A-BDA5-4734-89E4-6AFF34F9447C}" type="slidenum">
              <a:rPr lang="da-DK" smtClean="0"/>
              <a:t>‹nr.›</a:t>
            </a:fld>
            <a:endParaRPr lang="da-DK"/>
          </a:p>
        </p:txBody>
      </p:sp>
    </p:spTree>
    <p:extLst>
      <p:ext uri="{BB962C8B-B14F-4D97-AF65-F5344CB8AC3E}">
        <p14:creationId xmlns:p14="http://schemas.microsoft.com/office/powerpoint/2010/main" val="292131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651113AC-C6C1-4062-9235-89B135CA7866}" type="datetime1">
              <a:rPr lang="da-DK" smtClean="0"/>
              <a:t>05-02-2017</a:t>
            </a:fld>
            <a:endParaRPr lang="da-DK"/>
          </a:p>
        </p:txBody>
      </p:sp>
      <p:sp>
        <p:nvSpPr>
          <p:cNvPr id="6" name="Pladsholder til sidefod 5"/>
          <p:cNvSpPr>
            <a:spLocks noGrp="1"/>
          </p:cNvSpPr>
          <p:nvPr>
            <p:ph type="ftr" sz="quarter" idx="11"/>
          </p:nvPr>
        </p:nvSpPr>
        <p:spPr/>
        <p:txBody>
          <a:bodyPr/>
          <a:lstStyle/>
          <a:p>
            <a:pPr>
              <a:defRPr/>
            </a:pPr>
            <a:r>
              <a:rPr lang="en-GB" smtClean="0"/>
              <a:t>Alarm- og pejlesystemer</a:t>
            </a:r>
            <a:endParaRPr lang="en-GB" dirty="0"/>
          </a:p>
        </p:txBody>
      </p:sp>
      <p:sp>
        <p:nvSpPr>
          <p:cNvPr id="7" name="Pladsholder til diasnummer 6"/>
          <p:cNvSpPr>
            <a:spLocks noGrp="1"/>
          </p:cNvSpPr>
          <p:nvPr>
            <p:ph type="sldNum" sz="quarter" idx="12"/>
          </p:nvPr>
        </p:nvSpPr>
        <p:spPr/>
        <p:txBody>
          <a:bodyPr/>
          <a:lstStyle/>
          <a:p>
            <a:fld id="{B88EC77A-BDA5-4734-89E4-6AFF34F9447C}" type="slidenum">
              <a:rPr lang="da-DK" smtClean="0"/>
              <a:t>‹nr.›</a:t>
            </a:fld>
            <a:endParaRPr lang="da-DK"/>
          </a:p>
        </p:txBody>
      </p:sp>
    </p:spTree>
    <p:extLst>
      <p:ext uri="{BB962C8B-B14F-4D97-AF65-F5344CB8AC3E}">
        <p14:creationId xmlns:p14="http://schemas.microsoft.com/office/powerpoint/2010/main" val="88026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Pladsholder til dato 4"/>
          <p:cNvSpPr>
            <a:spLocks noGrp="1"/>
          </p:cNvSpPr>
          <p:nvPr>
            <p:ph type="dt" sz="half" idx="10"/>
          </p:nvPr>
        </p:nvSpPr>
        <p:spPr/>
        <p:txBody>
          <a:bodyPr/>
          <a:lstStyle/>
          <a:p>
            <a:fld id="{DDDC7C53-E36C-4022-9025-F8D8D8E65CA4}" type="datetime1">
              <a:rPr lang="da-DK" smtClean="0"/>
              <a:t>05-02-2017</a:t>
            </a:fld>
            <a:endParaRPr lang="da-DK"/>
          </a:p>
        </p:txBody>
      </p:sp>
      <p:sp>
        <p:nvSpPr>
          <p:cNvPr id="6" name="Pladsholder til sidefod 5"/>
          <p:cNvSpPr>
            <a:spLocks noGrp="1"/>
          </p:cNvSpPr>
          <p:nvPr>
            <p:ph type="ftr" sz="quarter" idx="11"/>
          </p:nvPr>
        </p:nvSpPr>
        <p:spPr/>
        <p:txBody>
          <a:bodyPr/>
          <a:lstStyle/>
          <a:p>
            <a:pPr>
              <a:defRPr/>
            </a:pPr>
            <a:r>
              <a:rPr lang="en-GB" smtClean="0"/>
              <a:t>Alarm- og pejlesystemer</a:t>
            </a:r>
            <a:endParaRPr lang="en-GB" dirty="0"/>
          </a:p>
        </p:txBody>
      </p:sp>
      <p:sp>
        <p:nvSpPr>
          <p:cNvPr id="7" name="Pladsholder til diasnummer 6"/>
          <p:cNvSpPr>
            <a:spLocks noGrp="1"/>
          </p:cNvSpPr>
          <p:nvPr>
            <p:ph type="sldNum" sz="quarter" idx="12"/>
          </p:nvPr>
        </p:nvSpPr>
        <p:spPr/>
        <p:txBody>
          <a:bodyPr/>
          <a:lstStyle/>
          <a:p>
            <a:fld id="{B88EC77A-BDA5-4734-89E4-6AFF34F9447C}" type="slidenum">
              <a:rPr lang="da-DK" smtClean="0"/>
              <a:t>‹nr.›</a:t>
            </a:fld>
            <a:endParaRPr lang="da-DK"/>
          </a:p>
        </p:txBody>
      </p:sp>
    </p:spTree>
    <p:extLst>
      <p:ext uri="{BB962C8B-B14F-4D97-AF65-F5344CB8AC3E}">
        <p14:creationId xmlns:p14="http://schemas.microsoft.com/office/powerpoint/2010/main" val="336025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smtClean="0"/>
              <a:t>Klik for at redigere i master</a:t>
            </a:r>
            <a:endParaRPr lang="da-DK"/>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AEDCB-10A8-4C4D-9E0A-BAB9C1141812}" type="datetime1">
              <a:rPr lang="da-DK" smtClean="0"/>
              <a:t>05-02-2017</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Alarm- og pejlesystemer</a:t>
            </a:r>
            <a:endParaRPr lang="en-GB" dirty="0"/>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8EC77A-BDA5-4734-89E4-6AFF34F9447C}" type="slidenum">
              <a:rPr lang="da-DK" smtClean="0"/>
              <a:t>‹nr.›</a:t>
            </a:fld>
            <a:endParaRPr lang="da-DK"/>
          </a:p>
        </p:txBody>
      </p:sp>
    </p:spTree>
    <p:extLst>
      <p:ext uri="{BB962C8B-B14F-4D97-AF65-F5344CB8AC3E}">
        <p14:creationId xmlns:p14="http://schemas.microsoft.com/office/powerpoint/2010/main" val="3572064498"/>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50" r:id="rId13"/>
    <p:sldLayoutId id="2147483752" r:id="rId14"/>
    <p:sldLayoutId id="2147483749" r:id="rId15"/>
    <p:sldLayoutId id="2147483735" r:id="rId16"/>
    <p:sldLayoutId id="2147483753" r:id="rId17"/>
    <p:sldLayoutId id="2147483767" r:id="rId18"/>
    <p:sldLayoutId id="2147483770" r:id="rId19"/>
    <p:sldLayoutId id="2147483769" r:id="rId20"/>
    <p:sldLayoutId id="2147483768"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22286" y="1098550"/>
            <a:ext cx="7966353" cy="2085975"/>
          </a:xfrm>
        </p:spPr>
        <p:txBody>
          <a:bodyPr/>
          <a:lstStyle/>
          <a:p>
            <a:pPr algn="l"/>
            <a:r>
              <a:rPr lang="da-DK" sz="2000" b="0" dirty="0" smtClean="0"/>
              <a:t>Voksenansvar for anbragte børn og unge</a:t>
            </a:r>
            <a:r>
              <a:rPr lang="da-DK" sz="2800" dirty="0" smtClean="0"/>
              <a:t/>
            </a:r>
            <a:br>
              <a:rPr lang="da-DK" sz="2800" dirty="0" smtClean="0"/>
            </a:br>
            <a:r>
              <a:rPr lang="da-DK" sz="2800" dirty="0" smtClean="0"/>
              <a:t/>
            </a:r>
            <a:br>
              <a:rPr lang="da-DK" sz="2800" dirty="0" smtClean="0"/>
            </a:br>
            <a:r>
              <a:rPr lang="da-DK" sz="2800" dirty="0" smtClean="0"/>
              <a:t>Alarm- og pejlesystemer</a:t>
            </a:r>
            <a:endParaRPr lang="da-DK" sz="2800" dirty="0"/>
          </a:p>
        </p:txBody>
      </p:sp>
      <p:sp>
        <p:nvSpPr>
          <p:cNvPr id="3" name="Undertitel 2"/>
          <p:cNvSpPr>
            <a:spLocks noGrp="1"/>
          </p:cNvSpPr>
          <p:nvPr>
            <p:ph type="subTitle" idx="1"/>
          </p:nvPr>
        </p:nvSpPr>
        <p:spPr>
          <a:xfrm>
            <a:off x="450850" y="3777343"/>
            <a:ext cx="7976848" cy="2037670"/>
          </a:xfrm>
        </p:spPr>
        <p:txBody>
          <a:bodyPr/>
          <a:lstStyle/>
          <a:p>
            <a:pPr marL="342900" indent="-342900">
              <a:buFont typeface="Arial" panose="020B0604020202020204" pitchFamily="34" charset="0"/>
              <a:buChar char="•"/>
            </a:pPr>
            <a:r>
              <a:rPr lang="da-DK" dirty="0" smtClean="0"/>
              <a:t>Private opholdssteder</a:t>
            </a:r>
          </a:p>
          <a:p>
            <a:pPr marL="342900" indent="-342900">
              <a:buFont typeface="Arial" panose="020B0604020202020204" pitchFamily="34" charset="0"/>
              <a:buChar char="•"/>
            </a:pPr>
            <a:r>
              <a:rPr lang="da-DK" dirty="0" smtClean="0"/>
              <a:t>Døgninstitutioner</a:t>
            </a:r>
          </a:p>
          <a:p>
            <a:pPr marL="342900" indent="-342900">
              <a:buFont typeface="Arial" charset="0"/>
              <a:buChar char="•"/>
            </a:pPr>
            <a:endParaRPr lang="da-DK" dirty="0" smtClean="0"/>
          </a:p>
        </p:txBody>
      </p:sp>
    </p:spTree>
    <p:extLst>
      <p:ext uri="{BB962C8B-B14F-4D97-AF65-F5344CB8AC3E}">
        <p14:creationId xmlns:p14="http://schemas.microsoft.com/office/powerpoint/2010/main" val="4209807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950" y="300567"/>
            <a:ext cx="5868670" cy="1158348"/>
          </a:xfrm>
        </p:spPr>
        <p:txBody>
          <a:bodyPr>
            <a:normAutofit/>
          </a:bodyPr>
          <a:lstStyle/>
          <a:p>
            <a:pPr algn="l"/>
            <a:r>
              <a:rPr lang="da-DK" sz="2000" b="1" dirty="0" smtClean="0"/>
              <a:t>Periode og fornyet ansøgning</a:t>
            </a:r>
            <a:endParaRPr lang="da-DK" sz="2000" b="1" dirty="0"/>
          </a:p>
        </p:txBody>
      </p:sp>
      <p:sp>
        <p:nvSpPr>
          <p:cNvPr id="3" name="Pladsholder til indhold 2"/>
          <p:cNvSpPr>
            <a:spLocks noGrp="1"/>
          </p:cNvSpPr>
          <p:nvPr>
            <p:ph idx="1"/>
          </p:nvPr>
        </p:nvSpPr>
        <p:spPr>
          <a:xfrm>
            <a:off x="266700" y="1600200"/>
            <a:ext cx="8496300" cy="4432300"/>
          </a:xfrm>
          <a:ln w="25400" cmpd="sng">
            <a:noFill/>
          </a:ln>
        </p:spPr>
        <p:txBody>
          <a:bodyPr lIns="54000" rIns="36000" bIns="46800"/>
          <a:lstStyle/>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p:txBody>
      </p:sp>
      <p:sp>
        <p:nvSpPr>
          <p:cNvPr id="5" name="Pladsholder til indhold 2"/>
          <p:cNvSpPr txBox="1">
            <a:spLocks/>
          </p:cNvSpPr>
          <p:nvPr/>
        </p:nvSpPr>
        <p:spPr bwMode="auto">
          <a:xfrm>
            <a:off x="336550" y="1428750"/>
            <a:ext cx="8243888" cy="4735513"/>
          </a:xfrm>
          <a:prstGeom prst="rect">
            <a:avLst/>
          </a:prstGeom>
          <a:noFill/>
          <a:ln w="9525">
            <a:noFill/>
            <a:miter lim="800000"/>
            <a:headEnd/>
            <a:tailEnd/>
          </a:ln>
          <a:effectLst/>
          <a:extLst>
            <a:ext uri="{FAA26D3D-D897-4be2-8F04-BA451C77F1D7}">
              <ma14:placeholderFlag xmlns:ma14="http://schemas.microsoft.com/office/mac/drawingml/2011/main" xmlns="" val="1"/>
            </a:ext>
          </a:extLst>
        </p:spPr>
        <p:txBody>
          <a:bodyPr vert="horz" wrap="square" lIns="0" tIns="45720" rIns="91440" bIns="0" numCol="1" anchor="t" anchorCtr="0" compatLnSpc="1">
            <a:prstTxWarp prst="textNoShape">
              <a:avLst/>
            </a:prstTxWarp>
          </a:bodyPr>
          <a:lstStyle>
            <a:lvl1pPr marL="185738" indent="-185738" algn="l" rtl="0" eaLnBrk="1" fontAlgn="base" hangingPunct="1">
              <a:spcBef>
                <a:spcPct val="20000"/>
              </a:spcBef>
              <a:spcAft>
                <a:spcPct val="0"/>
              </a:spcAft>
              <a:buChar char="•"/>
              <a:defRPr>
                <a:solidFill>
                  <a:srgbClr val="000000"/>
                </a:solidFill>
                <a:latin typeface="+mn-lt"/>
                <a:ea typeface="+mn-ea"/>
                <a:cs typeface="Geneva" charset="0"/>
              </a:defRPr>
            </a:lvl1pPr>
            <a:lvl2pPr marL="357188" indent="-171450" algn="l" rtl="0" eaLnBrk="1" fontAlgn="base" hangingPunct="1">
              <a:spcBef>
                <a:spcPct val="20000"/>
              </a:spcBef>
              <a:spcAft>
                <a:spcPct val="0"/>
              </a:spcAft>
              <a:buChar char="–"/>
              <a:defRPr>
                <a:solidFill>
                  <a:srgbClr val="000000"/>
                </a:solidFill>
                <a:latin typeface="+mn-lt"/>
                <a:ea typeface="+mn-ea"/>
              </a:defRPr>
            </a:lvl2pPr>
            <a:lvl3pPr marL="542925" indent="-185738" algn="l" rtl="0" eaLnBrk="1" fontAlgn="base" hangingPunct="1">
              <a:spcBef>
                <a:spcPct val="20000"/>
              </a:spcBef>
              <a:spcAft>
                <a:spcPct val="0"/>
              </a:spcAft>
              <a:buChar char="•"/>
              <a:defRPr>
                <a:solidFill>
                  <a:srgbClr val="000000"/>
                </a:solidFill>
                <a:latin typeface="+mn-lt"/>
                <a:ea typeface="+mn-ea"/>
              </a:defRPr>
            </a:lvl3pPr>
            <a:lvl4pPr marL="714375" indent="-171450" algn="l" rtl="0" eaLnBrk="1" fontAlgn="base" hangingPunct="1">
              <a:spcBef>
                <a:spcPct val="20000"/>
              </a:spcBef>
              <a:spcAft>
                <a:spcPct val="0"/>
              </a:spcAft>
              <a:buChar char="–"/>
              <a:defRPr>
                <a:solidFill>
                  <a:srgbClr val="000000"/>
                </a:solidFill>
                <a:latin typeface="+mn-lt"/>
                <a:ea typeface="+mn-ea"/>
              </a:defRPr>
            </a:lvl4pPr>
            <a:lvl5pPr marL="900113" indent="-185738" algn="l" rtl="0" eaLnBrk="1" fontAlgn="base" hangingPunct="1">
              <a:spcBef>
                <a:spcPct val="20000"/>
              </a:spcBef>
              <a:spcAft>
                <a:spcPct val="0"/>
              </a:spcAft>
              <a:buChar char="»"/>
              <a:defRPr>
                <a:solidFill>
                  <a:srgbClr val="000000"/>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a:buFont typeface="Arial" charset="0"/>
              <a:buChar char="•"/>
            </a:pPr>
            <a:endParaRPr lang="da-DK" dirty="0" smtClean="0"/>
          </a:p>
          <a:p>
            <a:pPr>
              <a:buFont typeface="Arial" charset="0"/>
              <a:buChar char="•"/>
            </a:pPr>
            <a:r>
              <a:rPr lang="da-DK" dirty="0" smtClean="0"/>
              <a:t>Afgørelser </a:t>
            </a:r>
            <a:r>
              <a:rPr lang="da-DK" dirty="0"/>
              <a:t>om anvendelse af personlige alarm- eller pejlesystemer kan maksimalt fastsættes for en periode på op til fire måneder ad </a:t>
            </a:r>
            <a:r>
              <a:rPr lang="da-DK" dirty="0" smtClean="0"/>
              <a:t>gangen </a:t>
            </a:r>
          </a:p>
          <a:p>
            <a:pPr>
              <a:buFont typeface="Arial" charset="0"/>
              <a:buChar char="•"/>
            </a:pPr>
            <a:endParaRPr lang="da-DK" kern="0" dirty="0"/>
          </a:p>
          <a:p>
            <a:pPr>
              <a:buFont typeface="Arial" charset="0"/>
              <a:buChar char="•"/>
            </a:pPr>
            <a:r>
              <a:rPr lang="da-DK" kern="0" dirty="0" smtClean="0"/>
              <a:t>Perioden skal fastsættes ift.</a:t>
            </a:r>
            <a:r>
              <a:rPr lang="da-DK" kern="0" dirty="0"/>
              <a:t> </a:t>
            </a:r>
            <a:r>
              <a:rPr lang="da-DK" kern="0" dirty="0" smtClean="0"/>
              <a:t>barnets eller den unges konkrete situation</a:t>
            </a:r>
          </a:p>
          <a:p>
            <a:pPr>
              <a:buFont typeface="Arial" charset="0"/>
              <a:buChar char="•"/>
            </a:pPr>
            <a:endParaRPr lang="da-DK" kern="0" dirty="0"/>
          </a:p>
          <a:p>
            <a:pPr>
              <a:buFont typeface="Arial" charset="0"/>
              <a:buChar char="•"/>
            </a:pPr>
            <a:r>
              <a:rPr lang="da-DK" kern="0" dirty="0" smtClean="0"/>
              <a:t>Perioden må ikke være længere end højst </a:t>
            </a:r>
            <a:r>
              <a:rPr lang="da-DK" kern="0" dirty="0"/>
              <a:t>nødvendigt, </a:t>
            </a:r>
            <a:r>
              <a:rPr lang="da-DK" kern="0" dirty="0" smtClean="0"/>
              <a:t>og hvis </a:t>
            </a:r>
            <a:r>
              <a:rPr lang="da-DK" kern="0" dirty="0"/>
              <a:t>betingelserne </a:t>
            </a:r>
            <a:r>
              <a:rPr lang="da-DK" kern="0" dirty="0" smtClean="0"/>
              <a:t>for anvendelse af systemet ikke </a:t>
            </a:r>
            <a:r>
              <a:rPr lang="da-DK" kern="0" dirty="0"/>
              <a:t>længere er opfyldt, skal </a:t>
            </a:r>
            <a:r>
              <a:rPr lang="da-DK" kern="0" dirty="0" smtClean="0"/>
              <a:t>anvendelsen ophøre</a:t>
            </a:r>
          </a:p>
          <a:p>
            <a:pPr>
              <a:buFont typeface="Arial" charset="0"/>
              <a:buChar char="•"/>
            </a:pPr>
            <a:endParaRPr lang="da-DK" kern="0" dirty="0"/>
          </a:p>
          <a:p>
            <a:pPr>
              <a:buFont typeface="Arial" charset="0"/>
              <a:buChar char="•"/>
            </a:pPr>
            <a:r>
              <a:rPr lang="da-DK" kern="0" dirty="0" smtClean="0"/>
              <a:t>Er der fortsat behov, kræver det, at der indsendes ny ansøgning. Kommunalbestyrelsen kan da igen træffe afgørelse om anvendelse af alarm- og pejlesystem på max fire måneder</a:t>
            </a:r>
            <a:endParaRPr lang="da-DK" kern="0" dirty="0"/>
          </a:p>
        </p:txBody>
      </p:sp>
      <p:sp>
        <p:nvSpPr>
          <p:cNvPr id="4" name="Pladsholder til sidefod 3"/>
          <p:cNvSpPr>
            <a:spLocks noGrp="1"/>
          </p:cNvSpPr>
          <p:nvPr>
            <p:ph type="ftr" sz="quarter" idx="11"/>
          </p:nvPr>
        </p:nvSpPr>
        <p:spPr/>
        <p:txBody>
          <a:bodyPr/>
          <a:lstStyle/>
          <a:p>
            <a:pPr>
              <a:defRPr/>
            </a:pPr>
            <a:r>
              <a:rPr lang="en-GB" smtClean="0"/>
              <a:t>Alarm- og pejlesystemer</a:t>
            </a:r>
            <a:endParaRPr lang="en-GB" dirty="0"/>
          </a:p>
        </p:txBody>
      </p:sp>
      <p:sp>
        <p:nvSpPr>
          <p:cNvPr id="6" name="Pladsholder til diasnummer 5"/>
          <p:cNvSpPr>
            <a:spLocks noGrp="1"/>
          </p:cNvSpPr>
          <p:nvPr>
            <p:ph type="sldNum" sz="quarter" idx="12"/>
          </p:nvPr>
        </p:nvSpPr>
        <p:spPr/>
        <p:txBody>
          <a:bodyPr/>
          <a:lstStyle/>
          <a:p>
            <a:fld id="{B88EC77A-BDA5-4734-89E4-6AFF34F9447C}" type="slidenum">
              <a:rPr lang="da-DK" smtClean="0"/>
              <a:t>10</a:t>
            </a:fld>
            <a:endParaRPr lang="da-DK"/>
          </a:p>
        </p:txBody>
      </p:sp>
    </p:spTree>
    <p:extLst>
      <p:ext uri="{BB962C8B-B14F-4D97-AF65-F5344CB8AC3E}">
        <p14:creationId xmlns:p14="http://schemas.microsoft.com/office/powerpoint/2010/main" val="3753968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950" y="300567"/>
            <a:ext cx="5868670" cy="1158348"/>
          </a:xfrm>
        </p:spPr>
        <p:txBody>
          <a:bodyPr>
            <a:normAutofit/>
          </a:bodyPr>
          <a:lstStyle/>
          <a:p>
            <a:pPr algn="l"/>
            <a:r>
              <a:rPr lang="da-DK" sz="2000" b="1" dirty="0" smtClean="0"/>
              <a:t>Klage</a:t>
            </a:r>
            <a:endParaRPr lang="da-DK" sz="2000" b="1" dirty="0"/>
          </a:p>
        </p:txBody>
      </p:sp>
      <p:sp>
        <p:nvSpPr>
          <p:cNvPr id="3" name="Pladsholder til indhold 2"/>
          <p:cNvSpPr>
            <a:spLocks noGrp="1"/>
          </p:cNvSpPr>
          <p:nvPr>
            <p:ph idx="1"/>
          </p:nvPr>
        </p:nvSpPr>
        <p:spPr>
          <a:xfrm>
            <a:off x="266700" y="1600200"/>
            <a:ext cx="8496300" cy="4432300"/>
          </a:xfrm>
          <a:ln w="25400" cmpd="sng">
            <a:noFill/>
          </a:ln>
        </p:spPr>
        <p:txBody>
          <a:bodyPr lIns="54000" rIns="36000" bIns="46800"/>
          <a:lstStyle/>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p:txBody>
      </p:sp>
      <p:sp>
        <p:nvSpPr>
          <p:cNvPr id="5" name="Pladsholder til indhold 2"/>
          <p:cNvSpPr txBox="1">
            <a:spLocks/>
          </p:cNvSpPr>
          <p:nvPr/>
        </p:nvSpPr>
        <p:spPr bwMode="auto">
          <a:xfrm>
            <a:off x="336550" y="1428750"/>
            <a:ext cx="8243888" cy="4735513"/>
          </a:xfrm>
          <a:prstGeom prst="rect">
            <a:avLst/>
          </a:prstGeom>
          <a:noFill/>
          <a:ln w="9525">
            <a:noFill/>
            <a:miter lim="800000"/>
            <a:headEnd/>
            <a:tailEnd/>
          </a:ln>
          <a:effectLst/>
          <a:extLst>
            <a:ext uri="{FAA26D3D-D897-4be2-8F04-BA451C77F1D7}">
              <ma14:placeholderFlag xmlns:ma14="http://schemas.microsoft.com/office/mac/drawingml/2011/main" xmlns="" val="1"/>
            </a:ext>
          </a:extLst>
        </p:spPr>
        <p:txBody>
          <a:bodyPr vert="horz" wrap="square" lIns="0" tIns="45720" rIns="91440" bIns="0" numCol="1" anchor="t" anchorCtr="0" compatLnSpc="1">
            <a:prstTxWarp prst="textNoShape">
              <a:avLst/>
            </a:prstTxWarp>
          </a:bodyPr>
          <a:lstStyle>
            <a:lvl1pPr marL="185738" indent="-185738" algn="l" rtl="0" eaLnBrk="1" fontAlgn="base" hangingPunct="1">
              <a:spcBef>
                <a:spcPct val="20000"/>
              </a:spcBef>
              <a:spcAft>
                <a:spcPct val="0"/>
              </a:spcAft>
              <a:buChar char="•"/>
              <a:defRPr>
                <a:solidFill>
                  <a:srgbClr val="000000"/>
                </a:solidFill>
                <a:latin typeface="+mn-lt"/>
                <a:ea typeface="+mn-ea"/>
                <a:cs typeface="Geneva" charset="0"/>
              </a:defRPr>
            </a:lvl1pPr>
            <a:lvl2pPr marL="357188" indent="-171450" algn="l" rtl="0" eaLnBrk="1" fontAlgn="base" hangingPunct="1">
              <a:spcBef>
                <a:spcPct val="20000"/>
              </a:spcBef>
              <a:spcAft>
                <a:spcPct val="0"/>
              </a:spcAft>
              <a:buChar char="–"/>
              <a:defRPr>
                <a:solidFill>
                  <a:srgbClr val="000000"/>
                </a:solidFill>
                <a:latin typeface="+mn-lt"/>
                <a:ea typeface="+mn-ea"/>
              </a:defRPr>
            </a:lvl2pPr>
            <a:lvl3pPr marL="542925" indent="-185738" algn="l" rtl="0" eaLnBrk="1" fontAlgn="base" hangingPunct="1">
              <a:spcBef>
                <a:spcPct val="20000"/>
              </a:spcBef>
              <a:spcAft>
                <a:spcPct val="0"/>
              </a:spcAft>
              <a:buChar char="•"/>
              <a:defRPr>
                <a:solidFill>
                  <a:srgbClr val="000000"/>
                </a:solidFill>
                <a:latin typeface="+mn-lt"/>
                <a:ea typeface="+mn-ea"/>
              </a:defRPr>
            </a:lvl3pPr>
            <a:lvl4pPr marL="714375" indent="-171450" algn="l" rtl="0" eaLnBrk="1" fontAlgn="base" hangingPunct="1">
              <a:spcBef>
                <a:spcPct val="20000"/>
              </a:spcBef>
              <a:spcAft>
                <a:spcPct val="0"/>
              </a:spcAft>
              <a:buChar char="–"/>
              <a:defRPr>
                <a:solidFill>
                  <a:srgbClr val="000000"/>
                </a:solidFill>
                <a:latin typeface="+mn-lt"/>
                <a:ea typeface="+mn-ea"/>
              </a:defRPr>
            </a:lvl4pPr>
            <a:lvl5pPr marL="900113" indent="-185738" algn="l" rtl="0" eaLnBrk="1" fontAlgn="base" hangingPunct="1">
              <a:spcBef>
                <a:spcPct val="20000"/>
              </a:spcBef>
              <a:spcAft>
                <a:spcPct val="0"/>
              </a:spcAft>
              <a:buChar char="»"/>
              <a:defRPr>
                <a:solidFill>
                  <a:srgbClr val="000000"/>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endParaRPr lang="da-DK" dirty="0" smtClean="0"/>
          </a:p>
          <a:p>
            <a:endParaRPr lang="da-DK" dirty="0"/>
          </a:p>
          <a:p>
            <a:endParaRPr lang="da-DK" dirty="0" smtClean="0"/>
          </a:p>
          <a:p>
            <a:pPr marL="357187" lvl="2" indent="0">
              <a:buNone/>
            </a:pPr>
            <a:r>
              <a:rPr lang="da-DK" dirty="0" smtClean="0"/>
              <a:t>Børn </a:t>
            </a:r>
            <a:r>
              <a:rPr lang="da-DK" dirty="0"/>
              <a:t>og unge, der er fyldt 12 år, og forældremyndighedsindehavere kan </a:t>
            </a:r>
            <a:r>
              <a:rPr lang="da-DK" dirty="0" smtClean="0"/>
              <a:t>klage til Ankestyrelsen over </a:t>
            </a:r>
            <a:r>
              <a:rPr lang="da-DK" dirty="0"/>
              <a:t>kommunens afgørelse om anvendelse af personlige alarm- eller </a:t>
            </a:r>
            <a:r>
              <a:rPr lang="da-DK" dirty="0" smtClean="0"/>
              <a:t>pejlesystemer.</a:t>
            </a:r>
          </a:p>
          <a:p>
            <a:endParaRPr lang="da-DK" dirty="0"/>
          </a:p>
          <a:p>
            <a:endParaRPr lang="da-DK" dirty="0" smtClean="0"/>
          </a:p>
          <a:p>
            <a:pPr marL="0" indent="0">
              <a:buNone/>
            </a:pPr>
            <a:r>
              <a:rPr lang="da-DK" dirty="0" smtClean="0"/>
              <a:t> </a:t>
            </a:r>
            <a:endParaRPr lang="da-DK" dirty="0"/>
          </a:p>
        </p:txBody>
      </p:sp>
      <p:sp>
        <p:nvSpPr>
          <p:cNvPr id="4" name="Pladsholder til sidefod 3"/>
          <p:cNvSpPr>
            <a:spLocks noGrp="1"/>
          </p:cNvSpPr>
          <p:nvPr>
            <p:ph type="ftr" sz="quarter" idx="11"/>
          </p:nvPr>
        </p:nvSpPr>
        <p:spPr/>
        <p:txBody>
          <a:bodyPr/>
          <a:lstStyle/>
          <a:p>
            <a:pPr>
              <a:defRPr/>
            </a:pPr>
            <a:r>
              <a:rPr lang="en-GB" smtClean="0"/>
              <a:t>Alarm- og pejlesystemer</a:t>
            </a:r>
            <a:endParaRPr lang="en-GB" dirty="0"/>
          </a:p>
        </p:txBody>
      </p:sp>
      <p:sp>
        <p:nvSpPr>
          <p:cNvPr id="6" name="Pladsholder til diasnummer 5"/>
          <p:cNvSpPr>
            <a:spLocks noGrp="1"/>
          </p:cNvSpPr>
          <p:nvPr>
            <p:ph type="sldNum" sz="quarter" idx="12"/>
          </p:nvPr>
        </p:nvSpPr>
        <p:spPr/>
        <p:txBody>
          <a:bodyPr/>
          <a:lstStyle/>
          <a:p>
            <a:fld id="{B88EC77A-BDA5-4734-89E4-6AFF34F9447C}" type="slidenum">
              <a:rPr lang="da-DK" smtClean="0"/>
              <a:t>11</a:t>
            </a:fld>
            <a:endParaRPr lang="da-DK"/>
          </a:p>
        </p:txBody>
      </p:sp>
    </p:spTree>
    <p:extLst>
      <p:ext uri="{BB962C8B-B14F-4D97-AF65-F5344CB8AC3E}">
        <p14:creationId xmlns:p14="http://schemas.microsoft.com/office/powerpoint/2010/main" val="588109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sz="2000" b="1" dirty="0" smtClean="0"/>
              <a:t>Retskilder</a:t>
            </a:r>
            <a:endParaRPr lang="da-DK" sz="2000" b="1" dirty="0"/>
          </a:p>
        </p:txBody>
      </p:sp>
      <p:sp>
        <p:nvSpPr>
          <p:cNvPr id="3" name="Pladsholder til indhold 2"/>
          <p:cNvSpPr>
            <a:spLocks noGrp="1"/>
          </p:cNvSpPr>
          <p:nvPr>
            <p:ph idx="1"/>
          </p:nvPr>
        </p:nvSpPr>
        <p:spPr/>
        <p:txBody>
          <a:bodyPr>
            <a:normAutofit/>
          </a:bodyPr>
          <a:lstStyle/>
          <a:p>
            <a:pPr lvl="0"/>
            <a:r>
              <a:rPr lang="da-DK" sz="1800" dirty="0"/>
              <a:t>Lov om voksenansvar for anbragte børn og unge (Lov nr. 619 af 8. juni 2016), § </a:t>
            </a:r>
            <a:r>
              <a:rPr lang="da-DK" sz="1800" dirty="0" smtClean="0"/>
              <a:t>17</a:t>
            </a:r>
            <a:endParaRPr lang="da-DK" sz="1800" dirty="0"/>
          </a:p>
          <a:p>
            <a:pPr lvl="0"/>
            <a:r>
              <a:rPr lang="da-DK" sz="1800" dirty="0"/>
              <a:t>Lov om ændring af lov om social service, lov om socialtilsyn og lov om folkeskolen (Lov nr. 647 af 8. juni 2016)</a:t>
            </a:r>
          </a:p>
          <a:p>
            <a:pPr lvl="0"/>
            <a:r>
              <a:rPr lang="da-DK" sz="1800" dirty="0"/>
              <a:t>Lov om ændring af lov om social service, lov om retssikkerhed og administration på det sociale område og lov om voksenansvar for anbragte børn og unge (Lov nr. 1543 af 13. december 2016), § 3</a:t>
            </a:r>
          </a:p>
          <a:p>
            <a:pPr lvl="0"/>
            <a:r>
              <a:rPr lang="da-DK" sz="1800" dirty="0"/>
              <a:t>Lov om ændring af lov om socialtilsyn, lov om social service og lov om voksenansvar for anbragte børn og unge (Lov nr. 1544 af 13. december 2016), § 3</a:t>
            </a:r>
          </a:p>
          <a:p>
            <a:pPr lvl="0"/>
            <a:r>
              <a:rPr lang="da-DK" sz="1800" dirty="0"/>
              <a:t>Bekendtgørelse om voksenansvar for anbragte børn og unge (Bek. nr. 1707 af 20. december 2016), § </a:t>
            </a:r>
            <a:r>
              <a:rPr lang="da-DK" sz="1800" dirty="0" smtClean="0"/>
              <a:t>20</a:t>
            </a:r>
            <a:endParaRPr lang="da-DK" sz="1800" dirty="0"/>
          </a:p>
          <a:p>
            <a:pPr lvl="0"/>
            <a:r>
              <a:rPr lang="da-DK" sz="1800" dirty="0"/>
              <a:t>Vejledning til lov om voksenansvar for anbragte børn og unge (Vej. nr. 10370 af 21. december 2016), pkt. </a:t>
            </a:r>
            <a:r>
              <a:rPr lang="da-DK" sz="1800" dirty="0" smtClean="0"/>
              <a:t>120-131</a:t>
            </a:r>
            <a:endParaRPr lang="da-DK" sz="1800" dirty="0"/>
          </a:p>
          <a:p>
            <a:endParaRPr lang="da-DK" dirty="0"/>
          </a:p>
        </p:txBody>
      </p:sp>
      <p:sp>
        <p:nvSpPr>
          <p:cNvPr id="4" name="Pladsholder til sidefod 3"/>
          <p:cNvSpPr>
            <a:spLocks noGrp="1"/>
          </p:cNvSpPr>
          <p:nvPr>
            <p:ph type="ftr" sz="quarter" idx="11"/>
          </p:nvPr>
        </p:nvSpPr>
        <p:spPr/>
        <p:txBody>
          <a:bodyPr/>
          <a:lstStyle/>
          <a:p>
            <a:pPr>
              <a:defRPr/>
            </a:pPr>
            <a:r>
              <a:rPr lang="en-GB" smtClean="0"/>
              <a:t>Alarm- og pejlesystemer</a:t>
            </a:r>
            <a:endParaRPr lang="en-GB" dirty="0"/>
          </a:p>
        </p:txBody>
      </p:sp>
      <p:sp>
        <p:nvSpPr>
          <p:cNvPr id="5" name="Pladsholder til diasnummer 4"/>
          <p:cNvSpPr>
            <a:spLocks noGrp="1"/>
          </p:cNvSpPr>
          <p:nvPr>
            <p:ph type="sldNum" sz="quarter" idx="12"/>
          </p:nvPr>
        </p:nvSpPr>
        <p:spPr/>
        <p:txBody>
          <a:bodyPr/>
          <a:lstStyle/>
          <a:p>
            <a:fld id="{B88EC77A-BDA5-4734-89E4-6AFF34F9447C}" type="slidenum">
              <a:rPr lang="da-DK" smtClean="0"/>
              <a:t>12</a:t>
            </a:fld>
            <a:endParaRPr lang="da-DK"/>
          </a:p>
        </p:txBody>
      </p:sp>
    </p:spTree>
    <p:extLst>
      <p:ext uri="{BB962C8B-B14F-4D97-AF65-F5344CB8AC3E}">
        <p14:creationId xmlns:p14="http://schemas.microsoft.com/office/powerpoint/2010/main" val="1863285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37067"/>
            <a:ext cx="5868670" cy="1158348"/>
          </a:xfrm>
        </p:spPr>
        <p:txBody>
          <a:bodyPr>
            <a:normAutofit/>
          </a:bodyPr>
          <a:lstStyle/>
          <a:p>
            <a:pPr algn="l"/>
            <a:r>
              <a:rPr lang="da-DK" sz="2000" b="1" dirty="0" smtClean="0"/>
              <a:t>Lovens ordlyd</a:t>
            </a:r>
            <a:endParaRPr lang="da-DK" sz="2000" b="1" dirty="0"/>
          </a:p>
        </p:txBody>
      </p:sp>
      <p:sp>
        <p:nvSpPr>
          <p:cNvPr id="3" name="Pladsholder til indhold 2"/>
          <p:cNvSpPr>
            <a:spLocks noGrp="1"/>
          </p:cNvSpPr>
          <p:nvPr>
            <p:ph idx="1"/>
          </p:nvPr>
        </p:nvSpPr>
        <p:spPr>
          <a:xfrm>
            <a:off x="294967" y="1467944"/>
            <a:ext cx="8598309" cy="4704256"/>
          </a:xfrm>
          <a:ln w="25400" cmpd="sng">
            <a:solidFill>
              <a:schemeClr val="tx1"/>
            </a:solidFill>
          </a:ln>
        </p:spPr>
        <p:txBody>
          <a:bodyPr lIns="54000" rIns="36000" bIns="46800">
            <a:normAutofit/>
          </a:bodyPr>
          <a:lstStyle/>
          <a:p>
            <a:pPr marL="0" indent="0">
              <a:buNone/>
            </a:pPr>
            <a:r>
              <a:rPr lang="da-DK" sz="1800" b="1" dirty="0"/>
              <a:t>§ 17. </a:t>
            </a:r>
            <a:r>
              <a:rPr lang="da-DK" sz="1800" dirty="0"/>
              <a:t>Kommunalbestyrelsen kan efter ansøgning fra et anbringelsessted efter § 66, stk. 1, nr. 5 og 6, </a:t>
            </a:r>
            <a:r>
              <a:rPr lang="da-DK" sz="1800" dirty="0" smtClean="0"/>
              <a:t>i lov </a:t>
            </a:r>
            <a:r>
              <a:rPr lang="da-DK" sz="1800" dirty="0"/>
              <a:t>om social service i særlige tilfælde træffe afgørelse om for en afgrænset periode at anvende </a:t>
            </a:r>
            <a:r>
              <a:rPr lang="da-DK" sz="1800" dirty="0" smtClean="0"/>
              <a:t>personlige alarm- </a:t>
            </a:r>
            <a:r>
              <a:rPr lang="da-DK" sz="1800" dirty="0"/>
              <a:t>eller pejlesystemer over for anbragte børn og unge, der har betydelig og varigt nedsat </a:t>
            </a:r>
            <a:r>
              <a:rPr lang="da-DK" sz="1800" dirty="0" smtClean="0"/>
              <a:t>psykisk funktionsevne</a:t>
            </a:r>
            <a:r>
              <a:rPr lang="da-DK" sz="1800" dirty="0"/>
              <a:t>, </a:t>
            </a:r>
            <a:r>
              <a:rPr lang="da-DK" sz="1800" dirty="0" smtClean="0"/>
              <a:t>når:</a:t>
            </a:r>
            <a:endParaRPr lang="da-DK" sz="1800" dirty="0"/>
          </a:p>
          <a:p>
            <a:pPr marL="0" indent="0">
              <a:buNone/>
            </a:pPr>
            <a:r>
              <a:rPr lang="da-DK" sz="1800" dirty="0" smtClean="0"/>
              <a:t>1) Der er risiko for, at barnet eller den unge ved at forlade anbringelsesstedet skader sig selv eller andre.</a:t>
            </a:r>
          </a:p>
          <a:p>
            <a:pPr marL="0" indent="0">
              <a:buNone/>
            </a:pPr>
            <a:r>
              <a:rPr lang="da-DK" sz="1800" dirty="0" smtClean="0"/>
              <a:t>2) Det personlige alarm- eller pejlesystem kan bidrage til at afværge denne risiko.</a:t>
            </a:r>
          </a:p>
          <a:p>
            <a:pPr marL="0" indent="0">
              <a:buNone/>
            </a:pPr>
            <a:r>
              <a:rPr lang="da-DK" sz="1800" dirty="0" smtClean="0"/>
              <a:t>3) Forældremyndighedsindehaveren har givet samtykke til anvendelsen af det personlige alarm- eller pejlesystem.</a:t>
            </a:r>
          </a:p>
          <a:p>
            <a:pPr marL="0" indent="0">
              <a:buNone/>
            </a:pPr>
            <a:r>
              <a:rPr lang="da-DK" sz="1800" b="1" dirty="0" smtClean="0"/>
              <a:t>Stk. 2. </a:t>
            </a:r>
            <a:r>
              <a:rPr lang="da-DK" sz="1800" dirty="0" smtClean="0"/>
              <a:t>Social- og indenrigsministeren kan fastsætte nærmere regler om anvendelse af alarm- eller pejlesystemer, herunder om udstrækningen af den periode, hvor der kan anvendes alarm- eller pejlesystemer, og hvilke typer alarm- eller pejlesystemer der kan anvendes. Ministeren kan endvidere fastsætte nærmere regler om kommunalbestyrelsens behandling af ansøgninger om anvendelse af alarm- eller pejlesystemer.</a:t>
            </a:r>
            <a:endParaRPr lang="da-DK" sz="1800" dirty="0"/>
          </a:p>
        </p:txBody>
      </p:sp>
      <p:sp>
        <p:nvSpPr>
          <p:cNvPr id="4" name="Pladsholder til sidefod 3"/>
          <p:cNvSpPr>
            <a:spLocks noGrp="1"/>
          </p:cNvSpPr>
          <p:nvPr>
            <p:ph type="ftr" sz="quarter" idx="11"/>
          </p:nvPr>
        </p:nvSpPr>
        <p:spPr/>
        <p:txBody>
          <a:bodyPr/>
          <a:lstStyle/>
          <a:p>
            <a:pPr>
              <a:defRPr/>
            </a:pPr>
            <a:r>
              <a:rPr lang="en-GB" smtClean="0"/>
              <a:t>Alarm- og pejlesystemer</a:t>
            </a:r>
            <a:endParaRPr lang="en-GB" dirty="0"/>
          </a:p>
        </p:txBody>
      </p:sp>
      <p:sp>
        <p:nvSpPr>
          <p:cNvPr id="5" name="Pladsholder til diasnummer 4"/>
          <p:cNvSpPr>
            <a:spLocks noGrp="1"/>
          </p:cNvSpPr>
          <p:nvPr>
            <p:ph type="sldNum" sz="quarter" idx="12"/>
          </p:nvPr>
        </p:nvSpPr>
        <p:spPr/>
        <p:txBody>
          <a:bodyPr/>
          <a:lstStyle/>
          <a:p>
            <a:fld id="{B88EC77A-BDA5-4734-89E4-6AFF34F9447C}" type="slidenum">
              <a:rPr lang="da-DK" smtClean="0"/>
              <a:t>13</a:t>
            </a:fld>
            <a:endParaRPr lang="da-DK"/>
          </a:p>
        </p:txBody>
      </p:sp>
    </p:spTree>
    <p:extLst>
      <p:ext uri="{BB962C8B-B14F-4D97-AF65-F5344CB8AC3E}">
        <p14:creationId xmlns:p14="http://schemas.microsoft.com/office/powerpoint/2010/main" val="3697193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sz="2000" b="1" dirty="0" smtClean="0"/>
              <a:t>Bekendtgørelsens ordlyd</a:t>
            </a:r>
            <a:endParaRPr lang="da-DK" sz="2000" b="1" dirty="0"/>
          </a:p>
        </p:txBody>
      </p:sp>
      <p:sp>
        <p:nvSpPr>
          <p:cNvPr id="3" name="Pladsholder til indhold 2"/>
          <p:cNvSpPr>
            <a:spLocks noGrp="1"/>
          </p:cNvSpPr>
          <p:nvPr>
            <p:ph idx="1"/>
          </p:nvPr>
        </p:nvSpPr>
        <p:spPr>
          <a:xfrm>
            <a:off x="419100" y="1066800"/>
            <a:ext cx="8229600" cy="5664200"/>
          </a:xfrm>
        </p:spPr>
        <p:txBody>
          <a:bodyPr>
            <a:noAutofit/>
          </a:bodyPr>
          <a:lstStyle/>
          <a:p>
            <a:pPr marL="0" indent="0">
              <a:buNone/>
            </a:pPr>
            <a:r>
              <a:rPr lang="da-DK" sz="1800" b="1" dirty="0"/>
              <a:t>§ 20. </a:t>
            </a:r>
          </a:p>
          <a:p>
            <a:pPr marL="0" indent="0">
              <a:buNone/>
            </a:pPr>
            <a:r>
              <a:rPr lang="da-DK" sz="1800" b="1" dirty="0" smtClean="0"/>
              <a:t>Stk. 1 </a:t>
            </a:r>
            <a:r>
              <a:rPr lang="da-DK" sz="1800" dirty="0" smtClean="0"/>
              <a:t>Kommunalbestyrelsen </a:t>
            </a:r>
            <a:r>
              <a:rPr lang="da-DK" sz="1800" dirty="0"/>
              <a:t>skal ved behandling af en ansøgning fra et anbringelsessted efter § 66, stk. 1, nr. 5 og 6, i lov om social service, om tilladelse til at anvende et personligt alarm- eller pejlesystem i forhold til et anbragt barn eller en ung med betydelig og varigt nedsat psykisk funktionsevne påse, at betingelserne i § 17, stk. 1, i lov om voksenansvar for anbragte børn og unge, er opfyldt</a:t>
            </a:r>
            <a:r>
              <a:rPr lang="da-DK" sz="1800" dirty="0" smtClean="0"/>
              <a:t>.</a:t>
            </a:r>
          </a:p>
          <a:p>
            <a:pPr marL="0" indent="0">
              <a:buNone/>
            </a:pPr>
            <a:endParaRPr lang="da-DK" sz="1800" dirty="0"/>
          </a:p>
          <a:p>
            <a:pPr marL="0" indent="0">
              <a:buNone/>
            </a:pPr>
            <a:r>
              <a:rPr lang="da-DK" sz="1800" b="1" dirty="0"/>
              <a:t>Stk. 2. </a:t>
            </a:r>
            <a:r>
              <a:rPr lang="da-DK" sz="1800" dirty="0"/>
              <a:t>Ved vurderingen af, om betingelserne i lovens § 17, stk. 1, er opfyldt, skal kommunalbestyrelsen sikre, at der foreligger følgende:</a:t>
            </a:r>
          </a:p>
          <a:p>
            <a:pPr marL="171450" lvl="1" indent="0">
              <a:buNone/>
            </a:pPr>
            <a:r>
              <a:rPr lang="da-DK" sz="1800" dirty="0" smtClean="0"/>
              <a:t>1</a:t>
            </a:r>
            <a:r>
              <a:rPr lang="da-DK" sz="1800" dirty="0"/>
              <a:t>) Den nødvendige faglige dokumentation for den pågældendes nedsatte funktionsevne.</a:t>
            </a:r>
          </a:p>
          <a:p>
            <a:pPr marL="171450" lvl="1" indent="0">
              <a:buNone/>
            </a:pPr>
            <a:r>
              <a:rPr lang="da-DK" sz="1800" dirty="0"/>
              <a:t>2) En gennemgang af, hvilke pædagogiske metoder, der har været forsøgt anvendt forud for ansøgningen om anvendelse af et personligt alarm- eller pejlesystem, herunder oplysninger om hvordan metoderne har vist sig utilstrækkelige til at opnå formålet.</a:t>
            </a:r>
          </a:p>
          <a:p>
            <a:pPr marL="171450" lvl="1" indent="0">
              <a:buNone/>
            </a:pPr>
            <a:r>
              <a:rPr lang="da-DK" sz="1800" dirty="0"/>
              <a:t>3) En gennemgang af, hvilke pædagogiske metoder der sideløbende med anvendelse af et personligt alarm- eller pejlesystem vil blive anvendt til at forsøge at gøre barnet eller den unge i stand til at færdes uden for anbringelsesstedet på egen hånd</a:t>
            </a:r>
            <a:r>
              <a:rPr lang="da-DK" sz="1800" dirty="0" smtClean="0"/>
              <a:t>.</a:t>
            </a:r>
            <a:endParaRPr lang="da-DK" sz="1800" dirty="0"/>
          </a:p>
        </p:txBody>
      </p:sp>
      <p:sp>
        <p:nvSpPr>
          <p:cNvPr id="4" name="Pladsholder til sidefod 3"/>
          <p:cNvSpPr>
            <a:spLocks noGrp="1"/>
          </p:cNvSpPr>
          <p:nvPr>
            <p:ph type="ftr" sz="quarter" idx="11"/>
          </p:nvPr>
        </p:nvSpPr>
        <p:spPr/>
        <p:txBody>
          <a:bodyPr/>
          <a:lstStyle/>
          <a:p>
            <a:pPr>
              <a:defRPr/>
            </a:pPr>
            <a:r>
              <a:rPr lang="en-GB" smtClean="0"/>
              <a:t>Alarm- og pejlesystemer</a:t>
            </a:r>
            <a:endParaRPr lang="en-GB" dirty="0"/>
          </a:p>
        </p:txBody>
      </p:sp>
      <p:sp>
        <p:nvSpPr>
          <p:cNvPr id="5" name="Pladsholder til diasnummer 4"/>
          <p:cNvSpPr>
            <a:spLocks noGrp="1"/>
          </p:cNvSpPr>
          <p:nvPr>
            <p:ph type="sldNum" sz="quarter" idx="12"/>
          </p:nvPr>
        </p:nvSpPr>
        <p:spPr/>
        <p:txBody>
          <a:bodyPr/>
          <a:lstStyle/>
          <a:p>
            <a:fld id="{B88EC77A-BDA5-4734-89E4-6AFF34F9447C}" type="slidenum">
              <a:rPr lang="da-DK" smtClean="0"/>
              <a:t>14</a:t>
            </a:fld>
            <a:endParaRPr lang="da-DK"/>
          </a:p>
        </p:txBody>
      </p:sp>
    </p:spTree>
    <p:extLst>
      <p:ext uri="{BB962C8B-B14F-4D97-AF65-F5344CB8AC3E}">
        <p14:creationId xmlns:p14="http://schemas.microsoft.com/office/powerpoint/2010/main" val="32172843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a-DK" sz="2000" b="1" dirty="0" smtClean="0"/>
              <a:t>Bekendtgørelsens ordlyd - fortsat</a:t>
            </a:r>
            <a:endParaRPr lang="da-DK" sz="2000" b="1" dirty="0"/>
          </a:p>
        </p:txBody>
      </p:sp>
      <p:sp>
        <p:nvSpPr>
          <p:cNvPr id="3" name="Pladsholder til indhold 2"/>
          <p:cNvSpPr>
            <a:spLocks noGrp="1"/>
          </p:cNvSpPr>
          <p:nvPr>
            <p:ph idx="1"/>
          </p:nvPr>
        </p:nvSpPr>
        <p:spPr/>
        <p:txBody>
          <a:bodyPr>
            <a:normAutofit fontScale="77500" lnSpcReduction="20000"/>
          </a:bodyPr>
          <a:lstStyle/>
          <a:p>
            <a:pPr marL="0" indent="0">
              <a:buNone/>
            </a:pPr>
            <a:r>
              <a:rPr lang="da-DK" sz="2300" b="1" dirty="0" smtClean="0"/>
              <a:t>§ 20 fortsat</a:t>
            </a:r>
          </a:p>
          <a:p>
            <a:pPr marL="0" indent="0">
              <a:buNone/>
            </a:pPr>
            <a:endParaRPr lang="da-DK" sz="2300" dirty="0"/>
          </a:p>
          <a:p>
            <a:pPr marL="0" indent="0">
              <a:buNone/>
            </a:pPr>
            <a:r>
              <a:rPr lang="da-DK" sz="2300" b="1" dirty="0"/>
              <a:t>Stk. 3. </a:t>
            </a:r>
            <a:r>
              <a:rPr lang="da-DK" sz="2300" dirty="0"/>
              <a:t>Ved vurdering af, om betingelserne for anvendelse af et alarm- eller pejlesystem er opfyldt, skal kommunalbestyrelsen endvidere påse, om barnet eller den unges synspunkter er tillagt passende vægt i overensstemmelse med den pågældendes alder, modenhed og funktionsevne, jf. lov om voksenansvar for anbragte børn og unge § 3, stk. 2.</a:t>
            </a:r>
          </a:p>
          <a:p>
            <a:pPr marL="0" indent="0">
              <a:buNone/>
            </a:pPr>
            <a:endParaRPr lang="da-DK" sz="2300" dirty="0" smtClean="0"/>
          </a:p>
          <a:p>
            <a:pPr marL="0" indent="0">
              <a:buNone/>
            </a:pPr>
            <a:r>
              <a:rPr lang="da-DK" sz="2300" b="1" dirty="0" smtClean="0"/>
              <a:t>Stk</a:t>
            </a:r>
            <a:r>
              <a:rPr lang="da-DK" sz="2300" b="1" dirty="0"/>
              <a:t>. 4. </a:t>
            </a:r>
            <a:r>
              <a:rPr lang="da-DK" sz="2300" dirty="0"/>
              <a:t>Kommunalbestyrelsen kan give godkendelse til anvendelse af et personligt alarm- eller pejlesystem for en periode af højst fire måneders varighed. Perioden skal fastsættes på baggrund af en konkret vurdering i det enkelte tilfælde. Anvendelse af et personligt alarm- eller pejlesystem skal ophøre, hvis betingelserne for godkendelsen ikke længere er opfyldt.</a:t>
            </a:r>
          </a:p>
          <a:p>
            <a:pPr marL="0" indent="0">
              <a:buNone/>
            </a:pPr>
            <a:endParaRPr lang="da-DK" sz="2300" dirty="0" smtClean="0"/>
          </a:p>
          <a:p>
            <a:pPr marL="0" indent="0">
              <a:buNone/>
            </a:pPr>
            <a:r>
              <a:rPr lang="da-DK" sz="2300" b="1" dirty="0" smtClean="0"/>
              <a:t>Stk</a:t>
            </a:r>
            <a:r>
              <a:rPr lang="da-DK" sz="2300" b="1" dirty="0"/>
              <a:t>. 5. </a:t>
            </a:r>
            <a:r>
              <a:rPr lang="da-DK" sz="2300" dirty="0"/>
              <a:t>Adgangen til at træffe afgørelse om anvendelse af et personligt alarm- eller pejlesystem efter lov om voksenansvar for anbragte børn og unge § 17, stk. 1, omfatter ikke udstyr, som er egnet til kontinuerligt at overvåge barnet eller den unges færden.</a:t>
            </a:r>
          </a:p>
          <a:p>
            <a:endParaRPr lang="da-DK" dirty="0"/>
          </a:p>
          <a:p>
            <a:pPr marL="0" indent="0">
              <a:buNone/>
            </a:pPr>
            <a:endParaRPr lang="da-DK" dirty="0"/>
          </a:p>
        </p:txBody>
      </p:sp>
      <p:sp>
        <p:nvSpPr>
          <p:cNvPr id="4" name="Pladsholder til sidefod 3"/>
          <p:cNvSpPr>
            <a:spLocks noGrp="1"/>
          </p:cNvSpPr>
          <p:nvPr>
            <p:ph type="ftr" sz="quarter" idx="11"/>
          </p:nvPr>
        </p:nvSpPr>
        <p:spPr/>
        <p:txBody>
          <a:bodyPr/>
          <a:lstStyle/>
          <a:p>
            <a:pPr>
              <a:defRPr/>
            </a:pPr>
            <a:r>
              <a:rPr lang="en-GB" smtClean="0"/>
              <a:t>Alarm- og pejlesystemer</a:t>
            </a:r>
            <a:endParaRPr lang="en-GB" dirty="0"/>
          </a:p>
        </p:txBody>
      </p:sp>
      <p:sp>
        <p:nvSpPr>
          <p:cNvPr id="5" name="Pladsholder til diasnummer 4"/>
          <p:cNvSpPr>
            <a:spLocks noGrp="1"/>
          </p:cNvSpPr>
          <p:nvPr>
            <p:ph type="sldNum" sz="quarter" idx="12"/>
          </p:nvPr>
        </p:nvSpPr>
        <p:spPr/>
        <p:txBody>
          <a:bodyPr/>
          <a:lstStyle/>
          <a:p>
            <a:fld id="{B88EC77A-BDA5-4734-89E4-6AFF34F9447C}" type="slidenum">
              <a:rPr lang="da-DK" smtClean="0"/>
              <a:t>15</a:t>
            </a:fld>
            <a:endParaRPr lang="da-DK"/>
          </a:p>
        </p:txBody>
      </p:sp>
    </p:spTree>
    <p:extLst>
      <p:ext uri="{BB962C8B-B14F-4D97-AF65-F5344CB8AC3E}">
        <p14:creationId xmlns:p14="http://schemas.microsoft.com/office/powerpoint/2010/main" val="313801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88758"/>
            <a:ext cx="5868670" cy="1106657"/>
          </a:xfrm>
        </p:spPr>
        <p:txBody>
          <a:bodyPr>
            <a:normAutofit/>
          </a:bodyPr>
          <a:lstStyle/>
          <a:p>
            <a:pPr algn="l"/>
            <a:r>
              <a:rPr lang="da-DK" sz="2000" b="1" dirty="0" smtClean="0"/>
              <a:t>Rettigheder og indgreb heri</a:t>
            </a:r>
            <a:endParaRPr lang="da-DK" sz="2000" b="1" dirty="0"/>
          </a:p>
        </p:txBody>
      </p:sp>
      <p:sp>
        <p:nvSpPr>
          <p:cNvPr id="3" name="Pladsholder til indhold 2"/>
          <p:cNvSpPr>
            <a:spLocks noGrp="1"/>
          </p:cNvSpPr>
          <p:nvPr>
            <p:ph idx="1"/>
          </p:nvPr>
        </p:nvSpPr>
        <p:spPr/>
        <p:txBody>
          <a:bodyPr>
            <a:normAutofit/>
          </a:bodyPr>
          <a:lstStyle/>
          <a:p>
            <a:pPr marL="0" indent="0" algn="ctr">
              <a:buNone/>
            </a:pPr>
            <a:endParaRPr lang="da-DK" sz="1800" b="1" dirty="0" smtClean="0"/>
          </a:p>
          <a:p>
            <a:pPr marL="0" indent="0" algn="ctr">
              <a:buNone/>
            </a:pPr>
            <a:r>
              <a:rPr lang="da-DK" sz="2400" b="1" dirty="0" smtClean="0"/>
              <a:t>VÆR </a:t>
            </a:r>
            <a:r>
              <a:rPr lang="da-DK" sz="2400" b="1" dirty="0"/>
              <a:t>ALTID OPMÆRKSOM PÅ:</a:t>
            </a:r>
          </a:p>
          <a:p>
            <a:pPr marL="0" indent="0" algn="ctr">
              <a:buNone/>
            </a:pPr>
            <a:endParaRPr lang="da-DK" sz="2400" dirty="0"/>
          </a:p>
          <a:p>
            <a:pPr marL="0" indent="0" algn="ctr">
              <a:buNone/>
            </a:pPr>
            <a:r>
              <a:rPr lang="da-DK" sz="2400" dirty="0"/>
              <a:t>§ </a:t>
            </a:r>
            <a:r>
              <a:rPr lang="da-DK" sz="2400" dirty="0" smtClean="0"/>
              <a:t>17 </a:t>
            </a:r>
            <a:r>
              <a:rPr lang="da-DK" sz="2400" dirty="0"/>
              <a:t>i lov om voksenansvar </a:t>
            </a:r>
            <a:r>
              <a:rPr lang="da-DK" sz="2400" dirty="0" smtClean="0"/>
              <a:t>om alarm og pejlesystemer er </a:t>
            </a:r>
            <a:r>
              <a:rPr lang="da-DK" sz="2400" dirty="0"/>
              <a:t>en undtagelse fra hovedreglen – retten til privatliv, som den er formuleret i grundlov og internationale konventioner.</a:t>
            </a:r>
          </a:p>
          <a:p>
            <a:pPr marL="185738" lvl="1" indent="-185738">
              <a:buFontTx/>
              <a:buChar char="•"/>
            </a:pPr>
            <a:endParaRPr lang="da-DK" sz="2400" dirty="0"/>
          </a:p>
        </p:txBody>
      </p:sp>
      <p:sp>
        <p:nvSpPr>
          <p:cNvPr id="4" name="Pladsholder til sidefod 3"/>
          <p:cNvSpPr>
            <a:spLocks noGrp="1"/>
          </p:cNvSpPr>
          <p:nvPr>
            <p:ph type="ftr" sz="quarter" idx="11"/>
          </p:nvPr>
        </p:nvSpPr>
        <p:spPr/>
        <p:txBody>
          <a:bodyPr/>
          <a:lstStyle/>
          <a:p>
            <a:pPr>
              <a:defRPr/>
            </a:pPr>
            <a:r>
              <a:rPr lang="en-GB" smtClean="0"/>
              <a:t>Alarm- og pejlesystemer</a:t>
            </a:r>
            <a:endParaRPr lang="en-GB" dirty="0"/>
          </a:p>
        </p:txBody>
      </p:sp>
      <p:sp>
        <p:nvSpPr>
          <p:cNvPr id="5" name="Pladsholder til diasnummer 4"/>
          <p:cNvSpPr>
            <a:spLocks noGrp="1"/>
          </p:cNvSpPr>
          <p:nvPr>
            <p:ph type="sldNum" sz="quarter" idx="12"/>
          </p:nvPr>
        </p:nvSpPr>
        <p:spPr/>
        <p:txBody>
          <a:bodyPr/>
          <a:lstStyle/>
          <a:p>
            <a:fld id="{B88EC77A-BDA5-4734-89E4-6AFF34F9447C}" type="slidenum">
              <a:rPr lang="da-DK" smtClean="0"/>
              <a:t>2</a:t>
            </a:fld>
            <a:endParaRPr lang="da-DK"/>
          </a:p>
        </p:txBody>
      </p:sp>
    </p:spTree>
    <p:extLst>
      <p:ext uri="{BB962C8B-B14F-4D97-AF65-F5344CB8AC3E}">
        <p14:creationId xmlns:p14="http://schemas.microsoft.com/office/powerpoint/2010/main" val="173321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850" y="237067"/>
            <a:ext cx="5868670" cy="1158348"/>
          </a:xfrm>
        </p:spPr>
        <p:txBody>
          <a:bodyPr>
            <a:normAutofit/>
          </a:bodyPr>
          <a:lstStyle/>
          <a:p>
            <a:pPr algn="l"/>
            <a:r>
              <a:rPr lang="da-DK" sz="2000" b="1" dirty="0" smtClean="0"/>
              <a:t>Rettighed</a:t>
            </a:r>
            <a:endParaRPr lang="da-DK" sz="2000" b="1" dirty="0"/>
          </a:p>
        </p:txBody>
      </p:sp>
      <p:sp>
        <p:nvSpPr>
          <p:cNvPr id="3" name="Pladsholder til indhold 2"/>
          <p:cNvSpPr>
            <a:spLocks noGrp="1"/>
          </p:cNvSpPr>
          <p:nvPr>
            <p:ph idx="1"/>
          </p:nvPr>
        </p:nvSpPr>
        <p:spPr/>
        <p:txBody>
          <a:bodyPr>
            <a:normAutofit/>
          </a:bodyPr>
          <a:lstStyle/>
          <a:p>
            <a:pPr marL="0" lvl="0" indent="0" eaLnBrk="0" hangingPunct="0">
              <a:buNone/>
              <a:defRPr/>
            </a:pPr>
            <a:r>
              <a:rPr lang="da-DK" sz="1800" dirty="0"/>
              <a:t>Ret til respekt for sit privatliv: </a:t>
            </a:r>
          </a:p>
          <a:p>
            <a:pPr marL="177800" lvl="0" indent="-177800" eaLnBrk="0" hangingPunct="0">
              <a:buFont typeface="Arial" charset="0"/>
              <a:buChar char="•"/>
              <a:defRPr/>
            </a:pPr>
            <a:r>
              <a:rPr lang="da-DK" sz="1800" dirty="0"/>
              <a:t>Begrebet ”privatliv” beskytter individets personlige sfære i bred forstand</a:t>
            </a:r>
          </a:p>
          <a:p>
            <a:pPr marL="177800" lvl="0" indent="-177800" eaLnBrk="0" hangingPunct="0">
              <a:buFont typeface="Arial" charset="0"/>
              <a:buChar char="•"/>
              <a:defRPr/>
            </a:pPr>
            <a:r>
              <a:rPr lang="da-DK" sz="1800" dirty="0"/>
              <a:t>Privatliv omfatter bl.a.: </a:t>
            </a:r>
          </a:p>
          <a:p>
            <a:pPr marL="628650" lvl="1" eaLnBrk="0" hangingPunct="0">
              <a:buFont typeface="Arial" panose="020B0604020202020204" pitchFamily="34" charset="0"/>
              <a:buChar char="•"/>
              <a:defRPr/>
            </a:pPr>
            <a:r>
              <a:rPr lang="da-DK" sz="1800" dirty="0"/>
              <a:t>Integritet</a:t>
            </a:r>
          </a:p>
          <a:p>
            <a:pPr marL="628650" lvl="1" eaLnBrk="0" hangingPunct="0">
              <a:buFont typeface="Arial" panose="020B0604020202020204" pitchFamily="34" charset="0"/>
              <a:buChar char="•"/>
              <a:defRPr/>
            </a:pPr>
            <a:r>
              <a:rPr lang="da-DK" sz="1800" dirty="0"/>
              <a:t>Familieliv </a:t>
            </a:r>
          </a:p>
          <a:p>
            <a:pPr marL="628650" lvl="1" eaLnBrk="0" hangingPunct="0">
              <a:buFont typeface="Arial" panose="020B0604020202020204" pitchFamily="34" charset="0"/>
              <a:buChar char="•"/>
              <a:defRPr/>
            </a:pPr>
            <a:r>
              <a:rPr lang="da-DK" sz="1800" dirty="0"/>
              <a:t>Hjem </a:t>
            </a:r>
          </a:p>
          <a:p>
            <a:pPr marL="628650" lvl="1" eaLnBrk="0" hangingPunct="0">
              <a:buFont typeface="Arial" panose="020B0604020202020204" pitchFamily="34" charset="0"/>
              <a:buChar char="•"/>
              <a:defRPr/>
            </a:pPr>
            <a:r>
              <a:rPr lang="da-DK" sz="1800" dirty="0" smtClean="0"/>
              <a:t>Personfølsomme </a:t>
            </a:r>
            <a:r>
              <a:rPr lang="da-DK" sz="1800" dirty="0"/>
              <a:t>oplysninger</a:t>
            </a:r>
          </a:p>
          <a:p>
            <a:pPr marL="342900" lvl="0" indent="-342900" eaLnBrk="0" hangingPunct="0">
              <a:buFont typeface="Arial" charset="0"/>
              <a:buChar char="•"/>
              <a:defRPr/>
            </a:pPr>
            <a:endParaRPr lang="da-DK" sz="1800" dirty="0"/>
          </a:p>
          <a:p>
            <a:pPr marL="0" lvl="0" indent="0" eaLnBrk="0" hangingPunct="0">
              <a:buNone/>
              <a:defRPr/>
            </a:pPr>
            <a:r>
              <a:rPr lang="da-DK" sz="1800" dirty="0"/>
              <a:t>Væsentlige bestemmelser:</a:t>
            </a:r>
          </a:p>
          <a:p>
            <a:pPr marL="177800" lvl="0" indent="-177800" eaLnBrk="0" hangingPunct="0">
              <a:defRPr/>
            </a:pPr>
            <a:r>
              <a:rPr lang="da-DK" sz="1800" dirty="0" smtClean="0"/>
              <a:t>Den </a:t>
            </a:r>
            <a:r>
              <a:rPr lang="da-DK" sz="1800" dirty="0"/>
              <a:t>Europæiske menneskerettighedskonvention artikel 8</a:t>
            </a:r>
          </a:p>
          <a:p>
            <a:pPr marL="177800" lvl="0" indent="-177800" eaLnBrk="0" hangingPunct="0">
              <a:defRPr/>
            </a:pPr>
            <a:r>
              <a:rPr lang="da-DK" sz="1800" dirty="0"/>
              <a:t>FN’s Børnekonventions artikel 16</a:t>
            </a:r>
          </a:p>
          <a:p>
            <a:endParaRPr lang="da-DK" dirty="0"/>
          </a:p>
        </p:txBody>
      </p:sp>
      <p:sp>
        <p:nvSpPr>
          <p:cNvPr id="4" name="Pladsholder til sidefod 3"/>
          <p:cNvSpPr>
            <a:spLocks noGrp="1"/>
          </p:cNvSpPr>
          <p:nvPr>
            <p:ph type="ftr" sz="quarter" idx="11"/>
          </p:nvPr>
        </p:nvSpPr>
        <p:spPr/>
        <p:txBody>
          <a:bodyPr/>
          <a:lstStyle/>
          <a:p>
            <a:pPr>
              <a:defRPr/>
            </a:pPr>
            <a:r>
              <a:rPr lang="en-GB" smtClean="0"/>
              <a:t>Alarm- og pejlesystemer</a:t>
            </a:r>
            <a:endParaRPr lang="en-GB" dirty="0"/>
          </a:p>
        </p:txBody>
      </p:sp>
      <p:sp>
        <p:nvSpPr>
          <p:cNvPr id="5" name="Pladsholder til diasnummer 4"/>
          <p:cNvSpPr>
            <a:spLocks noGrp="1"/>
          </p:cNvSpPr>
          <p:nvPr>
            <p:ph type="sldNum" sz="quarter" idx="12"/>
          </p:nvPr>
        </p:nvSpPr>
        <p:spPr/>
        <p:txBody>
          <a:bodyPr/>
          <a:lstStyle/>
          <a:p>
            <a:fld id="{B88EC77A-BDA5-4734-89E4-6AFF34F9447C}" type="slidenum">
              <a:rPr lang="da-DK" smtClean="0"/>
              <a:t>3</a:t>
            </a:fld>
            <a:endParaRPr lang="da-DK"/>
          </a:p>
        </p:txBody>
      </p:sp>
    </p:spTree>
    <p:extLst>
      <p:ext uri="{BB962C8B-B14F-4D97-AF65-F5344CB8AC3E}">
        <p14:creationId xmlns:p14="http://schemas.microsoft.com/office/powerpoint/2010/main" val="2870379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950" y="300567"/>
            <a:ext cx="5868670" cy="1158348"/>
          </a:xfrm>
        </p:spPr>
        <p:txBody>
          <a:bodyPr>
            <a:normAutofit/>
          </a:bodyPr>
          <a:lstStyle/>
          <a:p>
            <a:pPr algn="l"/>
            <a:r>
              <a:rPr lang="da-DK" sz="2000" b="1" dirty="0" smtClean="0"/>
              <a:t>Målgruppe og formål</a:t>
            </a:r>
            <a:endParaRPr lang="da-DK" sz="2000" b="1" dirty="0"/>
          </a:p>
        </p:txBody>
      </p:sp>
      <p:sp>
        <p:nvSpPr>
          <p:cNvPr id="3" name="Pladsholder til indhold 2"/>
          <p:cNvSpPr>
            <a:spLocks noGrp="1"/>
          </p:cNvSpPr>
          <p:nvPr>
            <p:ph idx="1"/>
          </p:nvPr>
        </p:nvSpPr>
        <p:spPr>
          <a:xfrm>
            <a:off x="266700" y="1600200"/>
            <a:ext cx="8496300" cy="4432300"/>
          </a:xfrm>
          <a:ln w="25400" cmpd="sng">
            <a:noFill/>
          </a:ln>
        </p:spPr>
        <p:txBody>
          <a:bodyPr lIns="54000" rIns="36000" bIns="46800"/>
          <a:lstStyle/>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p:txBody>
      </p:sp>
      <p:sp>
        <p:nvSpPr>
          <p:cNvPr id="5" name="Pladsholder til indhold 2"/>
          <p:cNvSpPr txBox="1">
            <a:spLocks/>
          </p:cNvSpPr>
          <p:nvPr/>
        </p:nvSpPr>
        <p:spPr bwMode="auto">
          <a:xfrm>
            <a:off x="450850" y="1561077"/>
            <a:ext cx="8243888" cy="4603186"/>
          </a:xfrm>
          <a:prstGeom prst="rect">
            <a:avLst/>
          </a:prstGeom>
          <a:noFill/>
          <a:ln w="9525">
            <a:noFill/>
            <a:miter lim="800000"/>
            <a:headEnd/>
            <a:tailEnd/>
          </a:ln>
          <a:effectLst/>
          <a:extLst>
            <a:ext uri="{FAA26D3D-D897-4be2-8F04-BA451C77F1D7}">
              <ma14:placeholderFlag xmlns:ma14="http://schemas.microsoft.com/office/mac/drawingml/2011/main" xmlns="" val="1"/>
            </a:ext>
          </a:extLst>
        </p:spPr>
        <p:txBody>
          <a:bodyPr vert="horz" wrap="square" lIns="0" tIns="45720" rIns="91440" bIns="0" numCol="1" anchor="t" anchorCtr="0" compatLnSpc="1">
            <a:prstTxWarp prst="textNoShape">
              <a:avLst/>
            </a:prstTxWarp>
          </a:bodyPr>
          <a:lstStyle>
            <a:lvl1pPr marL="185738" indent="-185738" algn="l" rtl="0" eaLnBrk="1" fontAlgn="base" hangingPunct="1">
              <a:spcBef>
                <a:spcPct val="20000"/>
              </a:spcBef>
              <a:spcAft>
                <a:spcPct val="0"/>
              </a:spcAft>
              <a:buChar char="•"/>
              <a:defRPr>
                <a:solidFill>
                  <a:srgbClr val="000000"/>
                </a:solidFill>
                <a:latin typeface="+mn-lt"/>
                <a:ea typeface="+mn-ea"/>
                <a:cs typeface="Geneva" charset="0"/>
              </a:defRPr>
            </a:lvl1pPr>
            <a:lvl2pPr marL="357188" indent="-171450" algn="l" rtl="0" eaLnBrk="1" fontAlgn="base" hangingPunct="1">
              <a:spcBef>
                <a:spcPct val="20000"/>
              </a:spcBef>
              <a:spcAft>
                <a:spcPct val="0"/>
              </a:spcAft>
              <a:buChar char="–"/>
              <a:defRPr>
                <a:solidFill>
                  <a:srgbClr val="000000"/>
                </a:solidFill>
                <a:latin typeface="+mn-lt"/>
                <a:ea typeface="+mn-ea"/>
              </a:defRPr>
            </a:lvl2pPr>
            <a:lvl3pPr marL="542925" indent="-185738" algn="l" rtl="0" eaLnBrk="1" fontAlgn="base" hangingPunct="1">
              <a:spcBef>
                <a:spcPct val="20000"/>
              </a:spcBef>
              <a:spcAft>
                <a:spcPct val="0"/>
              </a:spcAft>
              <a:buChar char="•"/>
              <a:defRPr>
                <a:solidFill>
                  <a:srgbClr val="000000"/>
                </a:solidFill>
                <a:latin typeface="+mn-lt"/>
                <a:ea typeface="+mn-ea"/>
              </a:defRPr>
            </a:lvl3pPr>
            <a:lvl4pPr marL="714375" indent="-171450" algn="l" rtl="0" eaLnBrk="1" fontAlgn="base" hangingPunct="1">
              <a:spcBef>
                <a:spcPct val="20000"/>
              </a:spcBef>
              <a:spcAft>
                <a:spcPct val="0"/>
              </a:spcAft>
              <a:buChar char="–"/>
              <a:defRPr>
                <a:solidFill>
                  <a:srgbClr val="000000"/>
                </a:solidFill>
                <a:latin typeface="+mn-lt"/>
                <a:ea typeface="+mn-ea"/>
              </a:defRPr>
            </a:lvl4pPr>
            <a:lvl5pPr marL="900113" indent="-185738" algn="l" rtl="0" eaLnBrk="1" fontAlgn="base" hangingPunct="1">
              <a:spcBef>
                <a:spcPct val="20000"/>
              </a:spcBef>
              <a:spcAft>
                <a:spcPct val="0"/>
              </a:spcAft>
              <a:buChar char="»"/>
              <a:defRPr>
                <a:solidFill>
                  <a:srgbClr val="000000"/>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buFontTx/>
              <a:buNone/>
            </a:pPr>
            <a:r>
              <a:rPr lang="da-DK" b="1" kern="0" dirty="0"/>
              <a:t>Målgruppe:</a:t>
            </a:r>
          </a:p>
          <a:p>
            <a:pPr>
              <a:buFont typeface="Arial" charset="0"/>
              <a:buChar char="•"/>
            </a:pPr>
            <a:r>
              <a:rPr lang="da-DK" dirty="0"/>
              <a:t>B</a:t>
            </a:r>
            <a:r>
              <a:rPr lang="da-DK" dirty="0" smtClean="0"/>
              <a:t>ørn </a:t>
            </a:r>
            <a:r>
              <a:rPr lang="da-DK" dirty="0"/>
              <a:t>og unge, der har betydelig og varigt nedsat psykisk funktionsevne</a:t>
            </a:r>
          </a:p>
          <a:p>
            <a:pPr>
              <a:buFont typeface="Arial" charset="0"/>
              <a:buChar char="•"/>
            </a:pPr>
            <a:r>
              <a:rPr lang="da-DK" kern="0" dirty="0" smtClean="0"/>
              <a:t>Anbragt på et opholdssted eller  døgninstitution</a:t>
            </a:r>
          </a:p>
          <a:p>
            <a:pPr>
              <a:buFont typeface="Arial" charset="0"/>
              <a:buChar char="•"/>
            </a:pPr>
            <a:r>
              <a:rPr lang="da-DK" kern="0" dirty="0" smtClean="0"/>
              <a:t>Uden evne til at kunne færdes selv i trafikken</a:t>
            </a:r>
            <a:r>
              <a:rPr lang="da-DK" kern="0" dirty="0"/>
              <a:t> </a:t>
            </a:r>
            <a:r>
              <a:rPr lang="da-DK" kern="0" dirty="0" smtClean="0"/>
              <a:t>og naturen</a:t>
            </a:r>
            <a:endParaRPr lang="da-DK" kern="0" dirty="0"/>
          </a:p>
          <a:p>
            <a:pPr>
              <a:buFont typeface="Arial" charset="0"/>
              <a:buChar char="•"/>
            </a:pPr>
            <a:r>
              <a:rPr lang="da-DK" kern="0" dirty="0"/>
              <a:t>Risikoen for personskade skal være </a:t>
            </a:r>
            <a:r>
              <a:rPr lang="da-DK" kern="0" dirty="0" smtClean="0"/>
              <a:t>sandsynliggjort</a:t>
            </a:r>
            <a:endParaRPr lang="da-DK" kern="0" dirty="0"/>
          </a:p>
          <a:p>
            <a:pPr marL="0" indent="0">
              <a:buFontTx/>
              <a:buNone/>
            </a:pPr>
            <a:endParaRPr lang="da-DK" b="1" kern="0" dirty="0"/>
          </a:p>
          <a:p>
            <a:pPr marL="0" indent="0">
              <a:buFontTx/>
              <a:buNone/>
            </a:pPr>
            <a:r>
              <a:rPr lang="da-DK" b="1" kern="0" dirty="0" smtClean="0"/>
              <a:t>Formål</a:t>
            </a:r>
          </a:p>
          <a:p>
            <a:pPr>
              <a:buFontTx/>
              <a:buChar char="-"/>
            </a:pPr>
            <a:r>
              <a:rPr lang="da-DK" dirty="0"/>
              <a:t>A</a:t>
            </a:r>
            <a:r>
              <a:rPr lang="da-DK" dirty="0" smtClean="0"/>
              <a:t>t skabe tryghed og sikkerhed for anbragte børn </a:t>
            </a:r>
            <a:r>
              <a:rPr lang="da-DK" dirty="0"/>
              <a:t>og </a:t>
            </a:r>
            <a:r>
              <a:rPr lang="da-DK" dirty="0" smtClean="0"/>
              <a:t>unge med betydelig </a:t>
            </a:r>
            <a:r>
              <a:rPr lang="da-DK" dirty="0"/>
              <a:t>og varigt nedsat psykisk funktionsevne</a:t>
            </a:r>
            <a:r>
              <a:rPr lang="da-DK" dirty="0" smtClean="0"/>
              <a:t>, og </a:t>
            </a:r>
            <a:r>
              <a:rPr lang="da-DK" dirty="0"/>
              <a:t>som mangler evnen til at færdes </a:t>
            </a:r>
            <a:r>
              <a:rPr lang="da-DK" dirty="0" smtClean="0"/>
              <a:t>udendørs på egen hånd</a:t>
            </a:r>
          </a:p>
          <a:p>
            <a:pPr>
              <a:buFontTx/>
              <a:buChar char="-"/>
            </a:pPr>
            <a:r>
              <a:rPr lang="da-DK" dirty="0" smtClean="0"/>
              <a:t>At give større </a:t>
            </a:r>
            <a:r>
              <a:rPr lang="da-DK" dirty="0"/>
              <a:t>udfoldelsesmuligheder og </a:t>
            </a:r>
            <a:r>
              <a:rPr lang="da-DK" dirty="0" smtClean="0"/>
              <a:t>livskvalitet til børn og unge </a:t>
            </a:r>
            <a:r>
              <a:rPr lang="da-DK" dirty="0"/>
              <a:t>med betydelig og varigt nedsat psykisk </a:t>
            </a:r>
            <a:r>
              <a:rPr lang="da-DK" dirty="0" smtClean="0"/>
              <a:t>funktionsevne, hvor der er sikkerhedsproblemer med  deres færden på egen hånd</a:t>
            </a:r>
            <a:endParaRPr lang="da-DK" kern="0" dirty="0" smtClean="0"/>
          </a:p>
          <a:p>
            <a:pPr marL="0" indent="0">
              <a:buFontTx/>
              <a:buNone/>
            </a:pPr>
            <a:endParaRPr lang="da-DK" kern="0" dirty="0"/>
          </a:p>
          <a:p>
            <a:endParaRPr lang="da-DK" kern="0" dirty="0"/>
          </a:p>
        </p:txBody>
      </p:sp>
      <p:sp>
        <p:nvSpPr>
          <p:cNvPr id="4" name="Pladsholder til sidefod 3"/>
          <p:cNvSpPr>
            <a:spLocks noGrp="1"/>
          </p:cNvSpPr>
          <p:nvPr>
            <p:ph type="ftr" sz="quarter" idx="11"/>
          </p:nvPr>
        </p:nvSpPr>
        <p:spPr/>
        <p:txBody>
          <a:bodyPr/>
          <a:lstStyle/>
          <a:p>
            <a:pPr>
              <a:defRPr/>
            </a:pPr>
            <a:r>
              <a:rPr lang="en-GB" smtClean="0"/>
              <a:t>Alarm- og pejlesystemer</a:t>
            </a:r>
            <a:endParaRPr lang="en-GB" dirty="0"/>
          </a:p>
        </p:txBody>
      </p:sp>
      <p:sp>
        <p:nvSpPr>
          <p:cNvPr id="6" name="Pladsholder til diasnummer 5"/>
          <p:cNvSpPr>
            <a:spLocks noGrp="1"/>
          </p:cNvSpPr>
          <p:nvPr>
            <p:ph type="sldNum" sz="quarter" idx="12"/>
          </p:nvPr>
        </p:nvSpPr>
        <p:spPr/>
        <p:txBody>
          <a:bodyPr/>
          <a:lstStyle/>
          <a:p>
            <a:fld id="{B88EC77A-BDA5-4734-89E4-6AFF34F9447C}" type="slidenum">
              <a:rPr lang="da-DK" smtClean="0"/>
              <a:t>4</a:t>
            </a:fld>
            <a:endParaRPr lang="da-DK"/>
          </a:p>
        </p:txBody>
      </p:sp>
    </p:spTree>
    <p:extLst>
      <p:ext uri="{BB962C8B-B14F-4D97-AF65-F5344CB8AC3E}">
        <p14:creationId xmlns:p14="http://schemas.microsoft.com/office/powerpoint/2010/main" val="1780130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950" y="300567"/>
            <a:ext cx="5868670" cy="1158348"/>
          </a:xfrm>
        </p:spPr>
        <p:txBody>
          <a:bodyPr>
            <a:normAutofit/>
          </a:bodyPr>
          <a:lstStyle/>
          <a:p>
            <a:pPr algn="l"/>
            <a:r>
              <a:rPr lang="da-DK" sz="2000" b="1" dirty="0" smtClean="0"/>
              <a:t>Overblik over bestemmelsens indhold</a:t>
            </a:r>
            <a:endParaRPr lang="da-DK" sz="2000" b="1" dirty="0"/>
          </a:p>
        </p:txBody>
      </p:sp>
      <p:sp>
        <p:nvSpPr>
          <p:cNvPr id="3" name="Pladsholder til indhold 2"/>
          <p:cNvSpPr>
            <a:spLocks noGrp="1"/>
          </p:cNvSpPr>
          <p:nvPr>
            <p:ph idx="1"/>
          </p:nvPr>
        </p:nvSpPr>
        <p:spPr>
          <a:xfrm>
            <a:off x="266700" y="1600200"/>
            <a:ext cx="8496300" cy="4432300"/>
          </a:xfrm>
          <a:ln w="25400" cmpd="sng">
            <a:noFill/>
          </a:ln>
        </p:spPr>
        <p:txBody>
          <a:bodyPr lIns="54000" rIns="36000" bIns="46800"/>
          <a:lstStyle/>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p:txBody>
      </p:sp>
      <p:sp>
        <p:nvSpPr>
          <p:cNvPr id="5" name="Pladsholder til indhold 2"/>
          <p:cNvSpPr txBox="1">
            <a:spLocks/>
          </p:cNvSpPr>
          <p:nvPr/>
        </p:nvSpPr>
        <p:spPr bwMode="auto">
          <a:xfrm>
            <a:off x="336550" y="1428750"/>
            <a:ext cx="8243888" cy="4857750"/>
          </a:xfrm>
          <a:prstGeom prst="rect">
            <a:avLst/>
          </a:prstGeom>
          <a:noFill/>
          <a:ln w="9525">
            <a:noFill/>
            <a:miter lim="800000"/>
            <a:headEnd/>
            <a:tailEnd/>
          </a:ln>
          <a:effectLst/>
          <a:extLst>
            <a:ext uri="{FAA26D3D-D897-4be2-8F04-BA451C77F1D7}">
              <ma14:placeholderFlag xmlns:ma14="http://schemas.microsoft.com/office/mac/drawingml/2011/main" xmlns="" val="1"/>
            </a:ext>
          </a:extLst>
        </p:spPr>
        <p:txBody>
          <a:bodyPr vert="horz" wrap="square" lIns="0" tIns="45720" rIns="91440" bIns="0" numCol="1" anchor="t" anchorCtr="0" compatLnSpc="1">
            <a:prstTxWarp prst="textNoShape">
              <a:avLst/>
            </a:prstTxWarp>
          </a:bodyPr>
          <a:lstStyle>
            <a:lvl1pPr marL="185738" indent="-185738" algn="l" rtl="0" eaLnBrk="1" fontAlgn="base" hangingPunct="1">
              <a:spcBef>
                <a:spcPct val="20000"/>
              </a:spcBef>
              <a:spcAft>
                <a:spcPct val="0"/>
              </a:spcAft>
              <a:buChar char="•"/>
              <a:defRPr>
                <a:solidFill>
                  <a:srgbClr val="000000"/>
                </a:solidFill>
                <a:latin typeface="+mn-lt"/>
                <a:ea typeface="+mn-ea"/>
                <a:cs typeface="Geneva" charset="0"/>
              </a:defRPr>
            </a:lvl1pPr>
            <a:lvl2pPr marL="357188" indent="-171450" algn="l" rtl="0" eaLnBrk="1" fontAlgn="base" hangingPunct="1">
              <a:spcBef>
                <a:spcPct val="20000"/>
              </a:spcBef>
              <a:spcAft>
                <a:spcPct val="0"/>
              </a:spcAft>
              <a:buChar char="–"/>
              <a:defRPr>
                <a:solidFill>
                  <a:srgbClr val="000000"/>
                </a:solidFill>
                <a:latin typeface="+mn-lt"/>
                <a:ea typeface="+mn-ea"/>
              </a:defRPr>
            </a:lvl2pPr>
            <a:lvl3pPr marL="542925" indent="-185738" algn="l" rtl="0" eaLnBrk="1" fontAlgn="base" hangingPunct="1">
              <a:spcBef>
                <a:spcPct val="20000"/>
              </a:spcBef>
              <a:spcAft>
                <a:spcPct val="0"/>
              </a:spcAft>
              <a:buChar char="•"/>
              <a:defRPr>
                <a:solidFill>
                  <a:srgbClr val="000000"/>
                </a:solidFill>
                <a:latin typeface="+mn-lt"/>
                <a:ea typeface="+mn-ea"/>
              </a:defRPr>
            </a:lvl3pPr>
            <a:lvl4pPr marL="714375" indent="-171450" algn="l" rtl="0" eaLnBrk="1" fontAlgn="base" hangingPunct="1">
              <a:spcBef>
                <a:spcPct val="20000"/>
              </a:spcBef>
              <a:spcAft>
                <a:spcPct val="0"/>
              </a:spcAft>
              <a:buChar char="–"/>
              <a:defRPr>
                <a:solidFill>
                  <a:srgbClr val="000000"/>
                </a:solidFill>
                <a:latin typeface="+mn-lt"/>
                <a:ea typeface="+mn-ea"/>
              </a:defRPr>
            </a:lvl4pPr>
            <a:lvl5pPr marL="900113" indent="-185738" algn="l" rtl="0" eaLnBrk="1" fontAlgn="base" hangingPunct="1">
              <a:spcBef>
                <a:spcPct val="20000"/>
              </a:spcBef>
              <a:spcAft>
                <a:spcPct val="0"/>
              </a:spcAft>
              <a:buChar char="»"/>
              <a:defRPr>
                <a:solidFill>
                  <a:srgbClr val="000000"/>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buNone/>
            </a:pPr>
            <a:r>
              <a:rPr lang="da-DK" b="1" kern="0" dirty="0" smtClean="0"/>
              <a:t>Anvendelsesområde</a:t>
            </a:r>
          </a:p>
          <a:p>
            <a:pPr marL="0" indent="0">
              <a:buNone/>
            </a:pPr>
            <a:r>
              <a:rPr lang="da-DK" kern="0" dirty="0" smtClean="0"/>
              <a:t>Børn og unge med betydelig og varigt nedsat psykisk funktionsevne anbragt på en døgninstitution og et opholdssted.</a:t>
            </a:r>
            <a:endParaRPr lang="da-DK" kern="0" dirty="0"/>
          </a:p>
          <a:p>
            <a:pPr marL="0" indent="0">
              <a:buNone/>
            </a:pPr>
            <a:endParaRPr lang="da-DK" b="1" kern="0" dirty="0" smtClean="0"/>
          </a:p>
          <a:p>
            <a:pPr marL="0" indent="0">
              <a:buNone/>
            </a:pPr>
            <a:r>
              <a:rPr lang="da-DK" b="1" kern="0" dirty="0" smtClean="0"/>
              <a:t>Form for indgreb</a:t>
            </a:r>
          </a:p>
          <a:p>
            <a:pPr marL="0" indent="0">
              <a:buNone/>
            </a:pPr>
            <a:r>
              <a:rPr lang="da-DK" kern="0" dirty="0" smtClean="0"/>
              <a:t>Overvågning af barnets færden ved brug af bestemte alarm- og pejlesystemer.</a:t>
            </a:r>
            <a:endParaRPr lang="da-DK" kern="0" dirty="0"/>
          </a:p>
          <a:p>
            <a:pPr marL="0" indent="0">
              <a:buNone/>
            </a:pPr>
            <a:endParaRPr lang="da-DK" kern="0" dirty="0" smtClean="0"/>
          </a:p>
          <a:p>
            <a:pPr marL="0" indent="0">
              <a:buNone/>
            </a:pPr>
            <a:r>
              <a:rPr lang="da-DK" b="1" kern="0" dirty="0" smtClean="0"/>
              <a:t>Beslutning- og afgørelseskompetence.</a:t>
            </a:r>
          </a:p>
          <a:p>
            <a:pPr marL="0" indent="0">
              <a:buNone/>
            </a:pPr>
            <a:r>
              <a:rPr lang="da-DK" kern="0" dirty="0" smtClean="0"/>
              <a:t>Anbringende kommune: </a:t>
            </a:r>
            <a:r>
              <a:rPr lang="da-DK" kern="0" dirty="0"/>
              <a:t>G</a:t>
            </a:r>
            <a:r>
              <a:rPr lang="da-DK" kern="0" dirty="0" smtClean="0"/>
              <a:t>enerel beslutning om bestemmelsens anvendelse. </a:t>
            </a:r>
          </a:p>
          <a:p>
            <a:pPr marL="0" indent="0">
              <a:buNone/>
            </a:pPr>
            <a:r>
              <a:rPr lang="da-DK" kern="0" dirty="0" smtClean="0"/>
              <a:t>Anbringelsessted: Tager stilling til om der skal ansøges for et konkret barn.</a:t>
            </a:r>
          </a:p>
          <a:p>
            <a:pPr marL="0" indent="0">
              <a:buNone/>
            </a:pPr>
            <a:r>
              <a:rPr lang="da-DK" kern="0" dirty="0" smtClean="0"/>
              <a:t>Anbringende kommune: Giver, </a:t>
            </a:r>
            <a:r>
              <a:rPr lang="da-DK" kern="0" dirty="0" err="1" smtClean="0"/>
              <a:t>pba</a:t>
            </a:r>
            <a:r>
              <a:rPr lang="da-DK" kern="0" dirty="0" smtClean="0"/>
              <a:t>. </a:t>
            </a:r>
            <a:r>
              <a:rPr lang="da-DK" kern="0" dirty="0"/>
              <a:t>a</a:t>
            </a:r>
            <a:r>
              <a:rPr lang="da-DK" kern="0" dirty="0" smtClean="0"/>
              <a:t>nsøgning, tilladelse ift. et konkret barn.</a:t>
            </a:r>
            <a:endParaRPr lang="da-DK" kern="0" dirty="0"/>
          </a:p>
          <a:p>
            <a:pPr marL="0" indent="0">
              <a:buNone/>
            </a:pPr>
            <a:endParaRPr lang="da-DK" kern="0" dirty="0" smtClean="0"/>
          </a:p>
          <a:p>
            <a:pPr marL="0" indent="0">
              <a:buNone/>
            </a:pPr>
            <a:r>
              <a:rPr lang="da-DK" b="1" kern="0" dirty="0" smtClean="0"/>
              <a:t>Betingelser for indgreb</a:t>
            </a:r>
          </a:p>
          <a:p>
            <a:pPr marL="0" indent="0">
              <a:buNone/>
            </a:pPr>
            <a:r>
              <a:rPr lang="da-DK" kern="0" dirty="0" smtClean="0"/>
              <a:t>Forældresamtykke samt dokumentation og beskrivelser af en række nærmere angivne forhold, se nedenfor</a:t>
            </a:r>
            <a:r>
              <a:rPr lang="da-DK" kern="0" dirty="0" smtClean="0"/>
              <a:t>.</a:t>
            </a:r>
            <a:endParaRPr lang="da-DK" kern="0" dirty="0"/>
          </a:p>
        </p:txBody>
      </p:sp>
      <p:sp>
        <p:nvSpPr>
          <p:cNvPr id="4" name="Pladsholder til sidefod 3"/>
          <p:cNvSpPr>
            <a:spLocks noGrp="1"/>
          </p:cNvSpPr>
          <p:nvPr>
            <p:ph type="ftr" sz="quarter" idx="11"/>
          </p:nvPr>
        </p:nvSpPr>
        <p:spPr/>
        <p:txBody>
          <a:bodyPr/>
          <a:lstStyle/>
          <a:p>
            <a:pPr>
              <a:defRPr/>
            </a:pPr>
            <a:r>
              <a:rPr lang="en-GB" smtClean="0"/>
              <a:t>Alarm- og pejlesystemer</a:t>
            </a:r>
            <a:endParaRPr lang="en-GB" dirty="0"/>
          </a:p>
        </p:txBody>
      </p:sp>
      <p:sp>
        <p:nvSpPr>
          <p:cNvPr id="6" name="Pladsholder til diasnummer 5"/>
          <p:cNvSpPr>
            <a:spLocks noGrp="1"/>
          </p:cNvSpPr>
          <p:nvPr>
            <p:ph type="sldNum" sz="quarter" idx="12"/>
          </p:nvPr>
        </p:nvSpPr>
        <p:spPr/>
        <p:txBody>
          <a:bodyPr/>
          <a:lstStyle/>
          <a:p>
            <a:fld id="{B88EC77A-BDA5-4734-89E4-6AFF34F9447C}" type="slidenum">
              <a:rPr lang="da-DK" smtClean="0"/>
              <a:t>5</a:t>
            </a:fld>
            <a:endParaRPr lang="da-DK"/>
          </a:p>
        </p:txBody>
      </p:sp>
    </p:spTree>
    <p:extLst>
      <p:ext uri="{BB962C8B-B14F-4D97-AF65-F5344CB8AC3E}">
        <p14:creationId xmlns:p14="http://schemas.microsoft.com/office/powerpoint/2010/main" val="2749802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950" y="300567"/>
            <a:ext cx="5868670" cy="1158348"/>
          </a:xfrm>
        </p:spPr>
        <p:txBody>
          <a:bodyPr>
            <a:normAutofit/>
          </a:bodyPr>
          <a:lstStyle/>
          <a:p>
            <a:pPr algn="l"/>
            <a:r>
              <a:rPr lang="da-DK" sz="2000" b="1" dirty="0" smtClean="0"/>
              <a:t>Form for indgreb</a:t>
            </a:r>
            <a:endParaRPr lang="da-DK" sz="2000" b="1" dirty="0"/>
          </a:p>
        </p:txBody>
      </p:sp>
      <p:sp>
        <p:nvSpPr>
          <p:cNvPr id="3" name="Pladsholder til indhold 2"/>
          <p:cNvSpPr>
            <a:spLocks noGrp="1"/>
          </p:cNvSpPr>
          <p:nvPr>
            <p:ph idx="1"/>
          </p:nvPr>
        </p:nvSpPr>
        <p:spPr>
          <a:xfrm>
            <a:off x="266700" y="1600200"/>
            <a:ext cx="8496300" cy="4432300"/>
          </a:xfrm>
          <a:ln w="25400" cmpd="sng">
            <a:noFill/>
          </a:ln>
        </p:spPr>
        <p:txBody>
          <a:bodyPr lIns="54000" rIns="36000" bIns="46800"/>
          <a:lstStyle/>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p:txBody>
      </p:sp>
      <p:sp>
        <p:nvSpPr>
          <p:cNvPr id="5" name="Pladsholder til indhold 2"/>
          <p:cNvSpPr txBox="1">
            <a:spLocks/>
          </p:cNvSpPr>
          <p:nvPr/>
        </p:nvSpPr>
        <p:spPr bwMode="auto">
          <a:xfrm>
            <a:off x="336550" y="1428750"/>
            <a:ext cx="8243888" cy="4735513"/>
          </a:xfrm>
          <a:prstGeom prst="rect">
            <a:avLst/>
          </a:prstGeom>
          <a:noFill/>
          <a:ln w="9525">
            <a:noFill/>
            <a:miter lim="800000"/>
            <a:headEnd/>
            <a:tailEnd/>
          </a:ln>
          <a:effectLst/>
          <a:extLst>
            <a:ext uri="{FAA26D3D-D897-4be2-8F04-BA451C77F1D7}">
              <ma14:placeholderFlag xmlns:ma14="http://schemas.microsoft.com/office/mac/drawingml/2011/main" xmlns="" val="1"/>
            </a:ext>
          </a:extLst>
        </p:spPr>
        <p:txBody>
          <a:bodyPr vert="horz" wrap="square" lIns="0" tIns="45720" rIns="91440" bIns="0" numCol="1" anchor="t" anchorCtr="0" compatLnSpc="1">
            <a:prstTxWarp prst="textNoShape">
              <a:avLst/>
            </a:prstTxWarp>
          </a:bodyPr>
          <a:lstStyle>
            <a:lvl1pPr marL="185738" indent="-185738" algn="l" rtl="0" eaLnBrk="1" fontAlgn="base" hangingPunct="1">
              <a:spcBef>
                <a:spcPct val="20000"/>
              </a:spcBef>
              <a:spcAft>
                <a:spcPct val="0"/>
              </a:spcAft>
              <a:buChar char="•"/>
              <a:defRPr>
                <a:solidFill>
                  <a:srgbClr val="000000"/>
                </a:solidFill>
                <a:latin typeface="+mn-lt"/>
                <a:ea typeface="+mn-ea"/>
                <a:cs typeface="Geneva" charset="0"/>
              </a:defRPr>
            </a:lvl1pPr>
            <a:lvl2pPr marL="357188" indent="-171450" algn="l" rtl="0" eaLnBrk="1" fontAlgn="base" hangingPunct="1">
              <a:spcBef>
                <a:spcPct val="20000"/>
              </a:spcBef>
              <a:spcAft>
                <a:spcPct val="0"/>
              </a:spcAft>
              <a:buChar char="–"/>
              <a:defRPr>
                <a:solidFill>
                  <a:srgbClr val="000000"/>
                </a:solidFill>
                <a:latin typeface="+mn-lt"/>
                <a:ea typeface="+mn-ea"/>
              </a:defRPr>
            </a:lvl2pPr>
            <a:lvl3pPr marL="542925" indent="-185738" algn="l" rtl="0" eaLnBrk="1" fontAlgn="base" hangingPunct="1">
              <a:spcBef>
                <a:spcPct val="20000"/>
              </a:spcBef>
              <a:spcAft>
                <a:spcPct val="0"/>
              </a:spcAft>
              <a:buChar char="•"/>
              <a:defRPr>
                <a:solidFill>
                  <a:srgbClr val="000000"/>
                </a:solidFill>
                <a:latin typeface="+mn-lt"/>
                <a:ea typeface="+mn-ea"/>
              </a:defRPr>
            </a:lvl3pPr>
            <a:lvl4pPr marL="714375" indent="-171450" algn="l" rtl="0" eaLnBrk="1" fontAlgn="base" hangingPunct="1">
              <a:spcBef>
                <a:spcPct val="20000"/>
              </a:spcBef>
              <a:spcAft>
                <a:spcPct val="0"/>
              </a:spcAft>
              <a:buChar char="–"/>
              <a:defRPr>
                <a:solidFill>
                  <a:srgbClr val="000000"/>
                </a:solidFill>
                <a:latin typeface="+mn-lt"/>
                <a:ea typeface="+mn-ea"/>
              </a:defRPr>
            </a:lvl4pPr>
            <a:lvl5pPr marL="900113" indent="-185738" algn="l" rtl="0" eaLnBrk="1" fontAlgn="base" hangingPunct="1">
              <a:spcBef>
                <a:spcPct val="20000"/>
              </a:spcBef>
              <a:spcAft>
                <a:spcPct val="0"/>
              </a:spcAft>
              <a:buChar char="»"/>
              <a:defRPr>
                <a:solidFill>
                  <a:srgbClr val="000000"/>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buNone/>
            </a:pPr>
            <a:r>
              <a:rPr lang="da-DK" kern="0" dirty="0" smtClean="0"/>
              <a:t>To former for </a:t>
            </a:r>
            <a:r>
              <a:rPr lang="da-DK" b="1" kern="0" dirty="0" smtClean="0"/>
              <a:t>systemer kan lovligt anvendes </a:t>
            </a:r>
            <a:r>
              <a:rPr lang="da-DK" kern="0" dirty="0" smtClean="0"/>
              <a:t>til overvågningen:</a:t>
            </a:r>
            <a:endParaRPr lang="da-DK" dirty="0"/>
          </a:p>
          <a:p>
            <a:pPr marL="342900" indent="-342900">
              <a:buAutoNum type="arabicPeriod"/>
            </a:pPr>
            <a:r>
              <a:rPr lang="da-DK" dirty="0"/>
              <a:t>P</a:t>
            </a:r>
            <a:r>
              <a:rPr lang="da-DK" dirty="0" smtClean="0"/>
              <a:t>ersonlige </a:t>
            </a:r>
            <a:r>
              <a:rPr lang="da-DK" dirty="0"/>
              <a:t>alarmsystemer, der kan advare </a:t>
            </a:r>
            <a:r>
              <a:rPr lang="da-DK" dirty="0" smtClean="0"/>
              <a:t>personalet, </a:t>
            </a:r>
            <a:r>
              <a:rPr lang="da-DK" dirty="0"/>
              <a:t>hvis barnet eller den unge forlader boligen, og </a:t>
            </a:r>
          </a:p>
          <a:p>
            <a:pPr marL="342900" indent="-342900">
              <a:buAutoNum type="arabicPeriod"/>
            </a:pPr>
            <a:r>
              <a:rPr lang="da-DK" dirty="0"/>
              <a:t>P</a:t>
            </a:r>
            <a:r>
              <a:rPr lang="da-DK" dirty="0" smtClean="0"/>
              <a:t>ersonlige </a:t>
            </a:r>
            <a:r>
              <a:rPr lang="da-DK" dirty="0"/>
              <a:t>pejlesystemer, der kan anvendes til at lokalisere barnet eller den unge, hvis denne er </a:t>
            </a:r>
            <a:r>
              <a:rPr lang="da-DK" dirty="0" smtClean="0"/>
              <a:t>bortkommet </a:t>
            </a:r>
            <a:r>
              <a:rPr lang="da-DK" dirty="0"/>
              <a:t>fra døgninstitution eller opholdssted. </a:t>
            </a:r>
            <a:endParaRPr lang="da-DK" dirty="0" smtClean="0"/>
          </a:p>
          <a:p>
            <a:pPr marL="0" indent="0">
              <a:buNone/>
            </a:pPr>
            <a:endParaRPr lang="da-DK" kern="0" dirty="0" smtClean="0"/>
          </a:p>
          <a:p>
            <a:pPr marL="0" indent="0">
              <a:buNone/>
            </a:pPr>
            <a:r>
              <a:rPr lang="da-DK" kern="0" dirty="0" smtClean="0"/>
              <a:t>Der skal være tale om personlige systemer.</a:t>
            </a:r>
            <a:endParaRPr lang="da-DK" kern="0" dirty="0"/>
          </a:p>
          <a:p>
            <a:pPr marL="0" indent="0">
              <a:buNone/>
            </a:pPr>
            <a:endParaRPr lang="da-DK" kern="0" dirty="0" smtClean="0"/>
          </a:p>
          <a:p>
            <a:pPr marL="0" indent="0">
              <a:buNone/>
            </a:pPr>
            <a:endParaRPr lang="da-DK" kern="0" dirty="0"/>
          </a:p>
          <a:p>
            <a:pPr marL="0" indent="0">
              <a:buNone/>
            </a:pPr>
            <a:r>
              <a:rPr lang="da-DK" b="1" kern="0" dirty="0" smtClean="0"/>
              <a:t>Omfatter ikke:</a:t>
            </a:r>
          </a:p>
          <a:p>
            <a:r>
              <a:rPr lang="da-DK" dirty="0"/>
              <a:t>V</a:t>
            </a:r>
            <a:r>
              <a:rPr lang="da-DK" dirty="0" smtClean="0"/>
              <a:t>ideokameraer </a:t>
            </a:r>
            <a:r>
              <a:rPr lang="da-DK" dirty="0"/>
              <a:t>eller </a:t>
            </a:r>
            <a:r>
              <a:rPr lang="da-DK" dirty="0" smtClean="0"/>
              <a:t>lignende (da kontinuerlig overvågning ikke er lovlig)</a:t>
            </a:r>
            <a:endParaRPr lang="da-DK" dirty="0"/>
          </a:p>
          <a:p>
            <a:r>
              <a:rPr lang="da-DK" dirty="0"/>
              <a:t>K</a:t>
            </a:r>
            <a:r>
              <a:rPr lang="da-DK" dirty="0" smtClean="0"/>
              <a:t>odelåse</a:t>
            </a:r>
            <a:r>
              <a:rPr lang="da-DK" dirty="0"/>
              <a:t>, der forudsætter indtastning af en særlig </a:t>
            </a:r>
            <a:r>
              <a:rPr lang="da-DK" dirty="0" smtClean="0"/>
              <a:t>kode </a:t>
            </a:r>
            <a:endParaRPr lang="da-DK" dirty="0"/>
          </a:p>
          <a:p>
            <a:r>
              <a:rPr lang="da-DK" dirty="0"/>
              <a:t>A</a:t>
            </a:r>
            <a:r>
              <a:rPr lang="da-DK" dirty="0" smtClean="0"/>
              <a:t>flåsning </a:t>
            </a:r>
            <a:r>
              <a:rPr lang="da-DK" dirty="0"/>
              <a:t>af udgangsdøren med henblik på at tilbageholde barnet eller den </a:t>
            </a:r>
            <a:r>
              <a:rPr lang="da-DK" dirty="0" smtClean="0"/>
              <a:t>unge </a:t>
            </a:r>
            <a:endParaRPr lang="da-DK" kern="0" dirty="0"/>
          </a:p>
        </p:txBody>
      </p:sp>
      <p:sp>
        <p:nvSpPr>
          <p:cNvPr id="4" name="Pladsholder til sidefod 3"/>
          <p:cNvSpPr>
            <a:spLocks noGrp="1"/>
          </p:cNvSpPr>
          <p:nvPr>
            <p:ph type="ftr" sz="quarter" idx="11"/>
          </p:nvPr>
        </p:nvSpPr>
        <p:spPr/>
        <p:txBody>
          <a:bodyPr/>
          <a:lstStyle/>
          <a:p>
            <a:pPr>
              <a:defRPr/>
            </a:pPr>
            <a:r>
              <a:rPr lang="en-GB" smtClean="0"/>
              <a:t>Alarm- og pejlesystemer</a:t>
            </a:r>
            <a:endParaRPr lang="en-GB" dirty="0"/>
          </a:p>
        </p:txBody>
      </p:sp>
      <p:sp>
        <p:nvSpPr>
          <p:cNvPr id="6" name="Pladsholder til diasnummer 5"/>
          <p:cNvSpPr>
            <a:spLocks noGrp="1"/>
          </p:cNvSpPr>
          <p:nvPr>
            <p:ph type="sldNum" sz="quarter" idx="12"/>
          </p:nvPr>
        </p:nvSpPr>
        <p:spPr/>
        <p:txBody>
          <a:bodyPr/>
          <a:lstStyle/>
          <a:p>
            <a:fld id="{B88EC77A-BDA5-4734-89E4-6AFF34F9447C}" type="slidenum">
              <a:rPr lang="da-DK" smtClean="0"/>
              <a:t>6</a:t>
            </a:fld>
            <a:endParaRPr lang="da-DK"/>
          </a:p>
        </p:txBody>
      </p:sp>
    </p:spTree>
    <p:extLst>
      <p:ext uri="{BB962C8B-B14F-4D97-AF65-F5344CB8AC3E}">
        <p14:creationId xmlns:p14="http://schemas.microsoft.com/office/powerpoint/2010/main" val="1008674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950" y="300567"/>
            <a:ext cx="5868670" cy="1158348"/>
          </a:xfrm>
        </p:spPr>
        <p:txBody>
          <a:bodyPr>
            <a:normAutofit/>
          </a:bodyPr>
          <a:lstStyle/>
          <a:p>
            <a:pPr algn="l"/>
            <a:r>
              <a:rPr lang="da-DK" sz="2000" b="1" dirty="0" smtClean="0"/>
              <a:t>Beslutnings- og afgørelseskompetence</a:t>
            </a:r>
            <a:endParaRPr lang="da-DK" sz="2000" b="1" dirty="0"/>
          </a:p>
        </p:txBody>
      </p:sp>
      <p:sp>
        <p:nvSpPr>
          <p:cNvPr id="3" name="Pladsholder til indhold 2"/>
          <p:cNvSpPr>
            <a:spLocks noGrp="1"/>
          </p:cNvSpPr>
          <p:nvPr>
            <p:ph idx="1"/>
          </p:nvPr>
        </p:nvSpPr>
        <p:spPr>
          <a:xfrm>
            <a:off x="201386" y="1382486"/>
            <a:ext cx="8496300" cy="4584700"/>
          </a:xfrm>
          <a:ln w="25400" cmpd="sng">
            <a:noFill/>
          </a:ln>
        </p:spPr>
        <p:txBody>
          <a:bodyPr lIns="54000" rIns="36000" bIns="46800"/>
          <a:lstStyle/>
          <a:p>
            <a:pPr marL="0" indent="0">
              <a:buNone/>
            </a:pPr>
            <a:endParaRPr lang="da-DK" dirty="0" smtClean="0"/>
          </a:p>
          <a:p>
            <a:pPr marL="0" indent="0">
              <a:buNone/>
            </a:pPr>
            <a:endParaRPr lang="da-DK" dirty="0" smtClean="0"/>
          </a:p>
          <a:p>
            <a:pPr marL="0" indent="0">
              <a:buNone/>
            </a:pPr>
            <a:endParaRPr lang="da-DK" dirty="0" smtClean="0"/>
          </a:p>
          <a:p>
            <a:pPr marL="0" indent="0">
              <a:buNone/>
            </a:pPr>
            <a:endParaRPr lang="da-DK" dirty="0"/>
          </a:p>
        </p:txBody>
      </p:sp>
      <p:sp>
        <p:nvSpPr>
          <p:cNvPr id="4" name="Tekstboks 3"/>
          <p:cNvSpPr txBox="1"/>
          <p:nvPr/>
        </p:nvSpPr>
        <p:spPr>
          <a:xfrm>
            <a:off x="234041" y="1703606"/>
            <a:ext cx="1502229" cy="923330"/>
          </a:xfrm>
          <a:prstGeom prst="rect">
            <a:avLst/>
          </a:prstGeom>
          <a:solidFill>
            <a:srgbClr val="C00000">
              <a:alpha val="11000"/>
            </a:srgbClr>
          </a:solidFill>
          <a:ln>
            <a:solidFill>
              <a:schemeClr val="accent4">
                <a:lumMod val="75000"/>
              </a:schemeClr>
            </a:solidFill>
          </a:ln>
        </p:spPr>
        <p:txBody>
          <a:bodyPr wrap="square" rtlCol="0">
            <a:spAutoFit/>
          </a:bodyPr>
          <a:lstStyle/>
          <a:p>
            <a:pPr algn="ctr"/>
            <a:r>
              <a:rPr lang="da-DK" dirty="0" smtClean="0"/>
              <a:t>Anbringende kommune</a:t>
            </a:r>
          </a:p>
          <a:p>
            <a:endParaRPr lang="da-DK" dirty="0"/>
          </a:p>
        </p:txBody>
      </p:sp>
      <p:sp>
        <p:nvSpPr>
          <p:cNvPr id="9" name="Tekstboks 8"/>
          <p:cNvSpPr txBox="1"/>
          <p:nvPr/>
        </p:nvSpPr>
        <p:spPr>
          <a:xfrm>
            <a:off x="3075567" y="1720692"/>
            <a:ext cx="1502229" cy="923330"/>
          </a:xfrm>
          <a:prstGeom prst="rect">
            <a:avLst/>
          </a:prstGeom>
          <a:solidFill>
            <a:srgbClr val="C00000">
              <a:alpha val="11000"/>
            </a:srgbClr>
          </a:solidFill>
          <a:ln>
            <a:solidFill>
              <a:schemeClr val="accent4">
                <a:lumMod val="75000"/>
              </a:schemeClr>
            </a:solidFill>
          </a:ln>
        </p:spPr>
        <p:txBody>
          <a:bodyPr wrap="square" rtlCol="0">
            <a:spAutoFit/>
          </a:bodyPr>
          <a:lstStyle/>
          <a:p>
            <a:pPr algn="ctr"/>
            <a:r>
              <a:rPr lang="da-DK" dirty="0" smtClean="0"/>
              <a:t>Anbringelsesstedet</a:t>
            </a:r>
          </a:p>
          <a:p>
            <a:endParaRPr lang="da-DK" dirty="0"/>
          </a:p>
        </p:txBody>
      </p:sp>
      <p:sp>
        <p:nvSpPr>
          <p:cNvPr id="10" name="Tekstboks 9"/>
          <p:cNvSpPr txBox="1"/>
          <p:nvPr/>
        </p:nvSpPr>
        <p:spPr>
          <a:xfrm>
            <a:off x="5444560" y="1701763"/>
            <a:ext cx="1581149" cy="923330"/>
          </a:xfrm>
          <a:prstGeom prst="rect">
            <a:avLst/>
          </a:prstGeom>
          <a:solidFill>
            <a:srgbClr val="C00000">
              <a:alpha val="11000"/>
            </a:srgbClr>
          </a:solidFill>
          <a:ln>
            <a:solidFill>
              <a:schemeClr val="accent4">
                <a:lumMod val="75000"/>
              </a:schemeClr>
            </a:solidFill>
          </a:ln>
        </p:spPr>
        <p:txBody>
          <a:bodyPr wrap="square" rtlCol="0">
            <a:spAutoFit/>
          </a:bodyPr>
          <a:lstStyle/>
          <a:p>
            <a:pPr algn="ctr"/>
            <a:r>
              <a:rPr lang="da-DK" dirty="0" smtClean="0"/>
              <a:t>Anbringende kommune</a:t>
            </a:r>
          </a:p>
          <a:p>
            <a:endParaRPr lang="da-DK" dirty="0"/>
          </a:p>
        </p:txBody>
      </p:sp>
      <p:sp>
        <p:nvSpPr>
          <p:cNvPr id="13" name="Tekstboks 12"/>
          <p:cNvSpPr txBox="1"/>
          <p:nvPr/>
        </p:nvSpPr>
        <p:spPr>
          <a:xfrm>
            <a:off x="114299" y="3516081"/>
            <a:ext cx="2144486" cy="2307600"/>
          </a:xfrm>
          <a:prstGeom prst="rect">
            <a:avLst/>
          </a:prstGeom>
          <a:noFill/>
          <a:ln w="12700">
            <a:solidFill>
              <a:srgbClr val="C00000"/>
            </a:solidFill>
          </a:ln>
        </p:spPr>
        <p:txBody>
          <a:bodyPr wrap="square" rtlCol="0">
            <a:spAutoFit/>
          </a:bodyPr>
          <a:lstStyle/>
          <a:p>
            <a:pPr algn="ctr"/>
            <a:r>
              <a:rPr lang="da-DK" dirty="0" smtClean="0"/>
              <a:t>Kommunen træffer en generel beslutning om, hvorvidt lovens § 17 skal finde anvendelse hos dem.</a:t>
            </a:r>
            <a:endParaRPr lang="da-DK" dirty="0"/>
          </a:p>
        </p:txBody>
      </p:sp>
      <p:sp>
        <p:nvSpPr>
          <p:cNvPr id="14" name="Tekstboks 13"/>
          <p:cNvSpPr txBox="1"/>
          <p:nvPr/>
        </p:nvSpPr>
        <p:spPr>
          <a:xfrm>
            <a:off x="2598958" y="3516081"/>
            <a:ext cx="2210400" cy="2307600"/>
          </a:xfrm>
          <a:prstGeom prst="rect">
            <a:avLst/>
          </a:prstGeom>
          <a:noFill/>
          <a:ln w="12700">
            <a:solidFill>
              <a:srgbClr val="C00000"/>
            </a:solidFill>
          </a:ln>
        </p:spPr>
        <p:txBody>
          <a:bodyPr wrap="square" rtlCol="0">
            <a:spAutoFit/>
          </a:bodyPr>
          <a:lstStyle/>
          <a:p>
            <a:pPr algn="ctr"/>
            <a:endParaRPr lang="da-DK" dirty="0" smtClean="0"/>
          </a:p>
          <a:p>
            <a:pPr algn="ctr"/>
            <a:r>
              <a:rPr lang="da-DK" dirty="0" smtClean="0"/>
              <a:t>Det er alene anbringelsesstedet, der beslutter, om der skal indgives ansøgning.</a:t>
            </a:r>
          </a:p>
        </p:txBody>
      </p:sp>
      <p:sp>
        <p:nvSpPr>
          <p:cNvPr id="15" name="Tekstboks 14"/>
          <p:cNvSpPr txBox="1"/>
          <p:nvPr/>
        </p:nvSpPr>
        <p:spPr>
          <a:xfrm>
            <a:off x="5202654" y="3516082"/>
            <a:ext cx="2208797" cy="2308324"/>
          </a:xfrm>
          <a:prstGeom prst="rect">
            <a:avLst/>
          </a:prstGeom>
          <a:noFill/>
          <a:ln w="12700">
            <a:solidFill>
              <a:srgbClr val="C00000"/>
            </a:solidFill>
          </a:ln>
        </p:spPr>
        <p:txBody>
          <a:bodyPr wrap="square" rtlCol="0">
            <a:spAutoFit/>
          </a:bodyPr>
          <a:lstStyle/>
          <a:p>
            <a:pPr algn="ctr"/>
            <a:r>
              <a:rPr lang="da-DK" dirty="0" smtClean="0"/>
              <a:t>Kommunen træffer, på baggrund af ansøgning fra anbringelses-stedet, afgørelse om anvendelse i det konkrete tilfælde. </a:t>
            </a:r>
            <a:endParaRPr lang="da-DK" dirty="0"/>
          </a:p>
        </p:txBody>
      </p:sp>
      <p:cxnSp>
        <p:nvCxnSpPr>
          <p:cNvPr id="17" name="Lige pilforbindelse 16"/>
          <p:cNvCxnSpPr/>
          <p:nvPr/>
        </p:nvCxnSpPr>
        <p:spPr>
          <a:xfrm flipV="1">
            <a:off x="4809358" y="4261735"/>
            <a:ext cx="393296" cy="10386"/>
          </a:xfrm>
          <a:prstGeom prst="straightConnector1">
            <a:avLst/>
          </a:prstGeom>
          <a:ln cmpd="sng">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Lige forbindelse 20"/>
          <p:cNvCxnSpPr/>
          <p:nvPr/>
        </p:nvCxnSpPr>
        <p:spPr>
          <a:xfrm>
            <a:off x="2258785" y="1720692"/>
            <a:ext cx="141514" cy="3826718"/>
          </a:xfrm>
          <a:prstGeom prst="line">
            <a:avLst/>
          </a:prstGeom>
          <a:ln cmpd="sng">
            <a:solidFill>
              <a:srgbClr val="C00000"/>
            </a:solidFill>
            <a:prstDash val="sysDash"/>
          </a:ln>
        </p:spPr>
        <p:style>
          <a:lnRef idx="2">
            <a:schemeClr val="accent1"/>
          </a:lnRef>
          <a:fillRef idx="0">
            <a:schemeClr val="accent1"/>
          </a:fillRef>
          <a:effectRef idx="1">
            <a:schemeClr val="accent1"/>
          </a:effectRef>
          <a:fontRef idx="minor">
            <a:schemeClr val="tx1"/>
          </a:fontRef>
        </p:style>
      </p:cxnSp>
      <p:sp>
        <p:nvSpPr>
          <p:cNvPr id="18" name="Tekstboks 17"/>
          <p:cNvSpPr txBox="1"/>
          <p:nvPr/>
        </p:nvSpPr>
        <p:spPr>
          <a:xfrm>
            <a:off x="7888820" y="1453415"/>
            <a:ext cx="1015663" cy="4896585"/>
          </a:xfrm>
          <a:prstGeom prst="rect">
            <a:avLst/>
          </a:prstGeom>
          <a:pattFill prst="pct20">
            <a:fgClr>
              <a:schemeClr val="tx1"/>
            </a:fgClr>
            <a:bgClr>
              <a:schemeClr val="bg1"/>
            </a:bgClr>
          </a:pattFill>
          <a:ln w="12700">
            <a:solidFill>
              <a:schemeClr val="tx1"/>
            </a:solidFill>
          </a:ln>
        </p:spPr>
        <p:txBody>
          <a:bodyPr vert="vert" wrap="square" rtlCol="0">
            <a:spAutoFit/>
          </a:bodyPr>
          <a:lstStyle/>
          <a:p>
            <a:pPr algn="ctr"/>
            <a:endParaRPr lang="da-DK" dirty="0" smtClean="0">
              <a:ln>
                <a:solidFill>
                  <a:schemeClr val="tx1"/>
                </a:solidFill>
              </a:ln>
            </a:endParaRPr>
          </a:p>
          <a:p>
            <a:pPr algn="ctr"/>
            <a:r>
              <a:rPr lang="da-DK" dirty="0" smtClean="0">
                <a:ln>
                  <a:solidFill>
                    <a:schemeClr val="tx1"/>
                  </a:solidFill>
                </a:ln>
              </a:rPr>
              <a:t>Iværksættelse</a:t>
            </a:r>
            <a:r>
              <a:rPr lang="da-DK" dirty="0">
                <a:ln>
                  <a:solidFill>
                    <a:schemeClr val="tx1"/>
                  </a:solidFill>
                </a:ln>
              </a:rPr>
              <a:t> </a:t>
            </a:r>
            <a:r>
              <a:rPr lang="da-DK" dirty="0" smtClean="0">
                <a:ln>
                  <a:solidFill>
                    <a:schemeClr val="tx1"/>
                  </a:solidFill>
                </a:ln>
              </a:rPr>
              <a:t>på anbringelsesstedet</a:t>
            </a:r>
          </a:p>
          <a:p>
            <a:pPr algn="ctr"/>
            <a:endParaRPr lang="da-DK" dirty="0">
              <a:ln>
                <a:solidFill>
                  <a:schemeClr val="tx1"/>
                </a:solidFill>
              </a:ln>
            </a:endParaRPr>
          </a:p>
        </p:txBody>
      </p:sp>
      <p:cxnSp>
        <p:nvCxnSpPr>
          <p:cNvPr id="19" name="Lige pilforbindelse 18"/>
          <p:cNvCxnSpPr/>
          <p:nvPr/>
        </p:nvCxnSpPr>
        <p:spPr>
          <a:xfrm flipV="1">
            <a:off x="7411451" y="3157086"/>
            <a:ext cx="477369" cy="1091924"/>
          </a:xfrm>
          <a:prstGeom prst="straightConnector1">
            <a:avLst/>
          </a:prstGeom>
          <a:ln cmpd="sng">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5" name="Pladsholder til sidefod 4"/>
          <p:cNvSpPr>
            <a:spLocks noGrp="1"/>
          </p:cNvSpPr>
          <p:nvPr>
            <p:ph type="ftr" sz="quarter" idx="11"/>
          </p:nvPr>
        </p:nvSpPr>
        <p:spPr/>
        <p:txBody>
          <a:bodyPr/>
          <a:lstStyle/>
          <a:p>
            <a:pPr>
              <a:defRPr/>
            </a:pPr>
            <a:r>
              <a:rPr lang="en-GB" smtClean="0"/>
              <a:t>Alarm- og pejlesystemer</a:t>
            </a:r>
            <a:endParaRPr lang="en-GB" dirty="0"/>
          </a:p>
        </p:txBody>
      </p:sp>
      <p:sp>
        <p:nvSpPr>
          <p:cNvPr id="6" name="Pladsholder til diasnummer 5"/>
          <p:cNvSpPr>
            <a:spLocks noGrp="1"/>
          </p:cNvSpPr>
          <p:nvPr>
            <p:ph type="sldNum" sz="quarter" idx="12"/>
          </p:nvPr>
        </p:nvSpPr>
        <p:spPr/>
        <p:txBody>
          <a:bodyPr/>
          <a:lstStyle/>
          <a:p>
            <a:fld id="{B88EC77A-BDA5-4734-89E4-6AFF34F9447C}" type="slidenum">
              <a:rPr lang="da-DK" smtClean="0"/>
              <a:t>7</a:t>
            </a:fld>
            <a:endParaRPr lang="da-DK"/>
          </a:p>
        </p:txBody>
      </p:sp>
    </p:spTree>
    <p:extLst>
      <p:ext uri="{BB962C8B-B14F-4D97-AF65-F5344CB8AC3E}">
        <p14:creationId xmlns:p14="http://schemas.microsoft.com/office/powerpoint/2010/main" val="10086747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950" y="300567"/>
            <a:ext cx="5868670" cy="1158348"/>
          </a:xfrm>
        </p:spPr>
        <p:txBody>
          <a:bodyPr>
            <a:normAutofit/>
          </a:bodyPr>
          <a:lstStyle/>
          <a:p>
            <a:pPr algn="l"/>
            <a:r>
              <a:rPr lang="da-DK" sz="2000" b="1" dirty="0" smtClean="0"/>
              <a:t>Betingelser for indgreb</a:t>
            </a:r>
            <a:endParaRPr lang="da-DK" sz="2000" b="1" dirty="0"/>
          </a:p>
        </p:txBody>
      </p:sp>
      <p:sp>
        <p:nvSpPr>
          <p:cNvPr id="3" name="Pladsholder til indhold 2"/>
          <p:cNvSpPr>
            <a:spLocks noGrp="1"/>
          </p:cNvSpPr>
          <p:nvPr>
            <p:ph idx="1"/>
          </p:nvPr>
        </p:nvSpPr>
        <p:spPr>
          <a:xfrm>
            <a:off x="266700" y="1600200"/>
            <a:ext cx="8496300" cy="4432300"/>
          </a:xfrm>
          <a:ln w="25400" cmpd="sng">
            <a:noFill/>
          </a:ln>
        </p:spPr>
        <p:txBody>
          <a:bodyPr lIns="54000" rIns="36000" bIns="46800"/>
          <a:lstStyle/>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p:txBody>
      </p:sp>
      <p:sp>
        <p:nvSpPr>
          <p:cNvPr id="5" name="Pladsholder til indhold 2"/>
          <p:cNvSpPr txBox="1">
            <a:spLocks/>
          </p:cNvSpPr>
          <p:nvPr/>
        </p:nvSpPr>
        <p:spPr bwMode="auto">
          <a:xfrm>
            <a:off x="336550" y="1515377"/>
            <a:ext cx="8243888" cy="4735513"/>
          </a:xfrm>
          <a:prstGeom prst="rect">
            <a:avLst/>
          </a:prstGeom>
          <a:noFill/>
          <a:ln w="9525">
            <a:noFill/>
            <a:miter lim="800000"/>
            <a:headEnd/>
            <a:tailEnd/>
          </a:ln>
          <a:effectLst/>
          <a:extLst>
            <a:ext uri="{FAA26D3D-D897-4be2-8F04-BA451C77F1D7}">
              <ma14:placeholderFlag xmlns:ma14="http://schemas.microsoft.com/office/mac/drawingml/2011/main" xmlns="" val="1"/>
            </a:ext>
          </a:extLst>
        </p:spPr>
        <p:txBody>
          <a:bodyPr vert="horz" wrap="square" lIns="0" tIns="45720" rIns="91440" bIns="0" numCol="1" anchor="t" anchorCtr="0" compatLnSpc="1">
            <a:prstTxWarp prst="textNoShape">
              <a:avLst/>
            </a:prstTxWarp>
          </a:bodyPr>
          <a:lstStyle>
            <a:lvl1pPr marL="185738" indent="-185738" algn="l" rtl="0" eaLnBrk="1" fontAlgn="base" hangingPunct="1">
              <a:spcBef>
                <a:spcPct val="20000"/>
              </a:spcBef>
              <a:spcAft>
                <a:spcPct val="0"/>
              </a:spcAft>
              <a:buChar char="•"/>
              <a:defRPr>
                <a:solidFill>
                  <a:srgbClr val="000000"/>
                </a:solidFill>
                <a:latin typeface="+mn-lt"/>
                <a:ea typeface="+mn-ea"/>
                <a:cs typeface="Geneva" charset="0"/>
              </a:defRPr>
            </a:lvl1pPr>
            <a:lvl2pPr marL="357188" indent="-171450" algn="l" rtl="0" eaLnBrk="1" fontAlgn="base" hangingPunct="1">
              <a:spcBef>
                <a:spcPct val="20000"/>
              </a:spcBef>
              <a:spcAft>
                <a:spcPct val="0"/>
              </a:spcAft>
              <a:buChar char="–"/>
              <a:defRPr>
                <a:solidFill>
                  <a:srgbClr val="000000"/>
                </a:solidFill>
                <a:latin typeface="+mn-lt"/>
                <a:ea typeface="+mn-ea"/>
              </a:defRPr>
            </a:lvl2pPr>
            <a:lvl3pPr marL="542925" indent="-185738" algn="l" rtl="0" eaLnBrk="1" fontAlgn="base" hangingPunct="1">
              <a:spcBef>
                <a:spcPct val="20000"/>
              </a:spcBef>
              <a:spcAft>
                <a:spcPct val="0"/>
              </a:spcAft>
              <a:buChar char="•"/>
              <a:defRPr>
                <a:solidFill>
                  <a:srgbClr val="000000"/>
                </a:solidFill>
                <a:latin typeface="+mn-lt"/>
                <a:ea typeface="+mn-ea"/>
              </a:defRPr>
            </a:lvl3pPr>
            <a:lvl4pPr marL="714375" indent="-171450" algn="l" rtl="0" eaLnBrk="1" fontAlgn="base" hangingPunct="1">
              <a:spcBef>
                <a:spcPct val="20000"/>
              </a:spcBef>
              <a:spcAft>
                <a:spcPct val="0"/>
              </a:spcAft>
              <a:buChar char="–"/>
              <a:defRPr>
                <a:solidFill>
                  <a:srgbClr val="000000"/>
                </a:solidFill>
                <a:latin typeface="+mn-lt"/>
                <a:ea typeface="+mn-ea"/>
              </a:defRPr>
            </a:lvl4pPr>
            <a:lvl5pPr marL="900113" indent="-185738" algn="l" rtl="0" eaLnBrk="1" fontAlgn="base" hangingPunct="1">
              <a:spcBef>
                <a:spcPct val="20000"/>
              </a:spcBef>
              <a:spcAft>
                <a:spcPct val="0"/>
              </a:spcAft>
              <a:buChar char="»"/>
              <a:defRPr>
                <a:solidFill>
                  <a:srgbClr val="000000"/>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buNone/>
            </a:pPr>
            <a:endParaRPr lang="da-DK" dirty="0" smtClean="0"/>
          </a:p>
          <a:p>
            <a:pPr marL="0" indent="0">
              <a:buNone/>
            </a:pPr>
            <a:endParaRPr lang="da-DK" dirty="0"/>
          </a:p>
          <a:p>
            <a:pPr marL="0" indent="0">
              <a:buNone/>
            </a:pPr>
            <a:r>
              <a:rPr lang="da-DK" dirty="0" smtClean="0"/>
              <a:t>Kommunen kan træffe afgørelse om indgreb </a:t>
            </a:r>
            <a:r>
              <a:rPr lang="da-DK" dirty="0" smtClean="0"/>
              <a:t>, </a:t>
            </a:r>
            <a:r>
              <a:rPr lang="da-DK" dirty="0" smtClean="0"/>
              <a:t>når barnet </a:t>
            </a:r>
            <a:r>
              <a:rPr lang="da-DK" dirty="0"/>
              <a:t>eller den unge tilhører målgruppen og</a:t>
            </a:r>
            <a:r>
              <a:rPr lang="da-DK" dirty="0" smtClean="0"/>
              <a:t>:</a:t>
            </a:r>
          </a:p>
          <a:p>
            <a:pPr marL="514350" lvl="1" indent="-342900">
              <a:buAutoNum type="arabicPeriod"/>
            </a:pPr>
            <a:endParaRPr lang="da-DK" dirty="0" smtClean="0"/>
          </a:p>
          <a:p>
            <a:pPr marL="514350" lvl="1" indent="-342900">
              <a:buAutoNum type="arabicPeriod"/>
            </a:pPr>
            <a:r>
              <a:rPr lang="da-DK" dirty="0"/>
              <a:t>D</a:t>
            </a:r>
            <a:r>
              <a:rPr lang="da-DK" dirty="0" smtClean="0"/>
              <a:t>er </a:t>
            </a:r>
            <a:r>
              <a:rPr lang="da-DK" dirty="0"/>
              <a:t>er risiko for, at barnet eller den unge ved at forlade anbringelsesstedet skader sig selv eller </a:t>
            </a:r>
            <a:r>
              <a:rPr lang="da-DK" dirty="0" smtClean="0"/>
              <a:t>andre.</a:t>
            </a:r>
          </a:p>
          <a:p>
            <a:pPr marL="514350" lvl="1" indent="-342900">
              <a:buAutoNum type="arabicPeriod"/>
            </a:pPr>
            <a:r>
              <a:rPr lang="da-DK" dirty="0"/>
              <a:t>D</a:t>
            </a:r>
            <a:r>
              <a:rPr lang="da-DK" dirty="0" smtClean="0"/>
              <a:t>et </a:t>
            </a:r>
            <a:r>
              <a:rPr lang="da-DK" dirty="0"/>
              <a:t>personlige alarm- eller pejlesystem kan bidrage til at afværge denne </a:t>
            </a:r>
            <a:r>
              <a:rPr lang="da-DK" dirty="0" smtClean="0"/>
              <a:t>risiko.</a:t>
            </a:r>
          </a:p>
          <a:p>
            <a:pPr marL="514350" lvl="1" indent="-342900">
              <a:buAutoNum type="arabicPeriod"/>
            </a:pPr>
            <a:r>
              <a:rPr lang="da-DK" dirty="0"/>
              <a:t>F</a:t>
            </a:r>
            <a:r>
              <a:rPr lang="da-DK" dirty="0" smtClean="0"/>
              <a:t>orældremyndighedsindehaveren </a:t>
            </a:r>
            <a:r>
              <a:rPr lang="da-DK" dirty="0"/>
              <a:t>har givet samtykke til anvendelsen af det personlige alarm- eller </a:t>
            </a:r>
            <a:r>
              <a:rPr lang="da-DK" dirty="0" smtClean="0"/>
              <a:t>pejlesystem.</a:t>
            </a:r>
          </a:p>
          <a:p>
            <a:pPr marL="514350" lvl="1" indent="-342900">
              <a:buAutoNum type="arabicPeriod"/>
            </a:pPr>
            <a:endParaRPr lang="da-DK" kern="0" dirty="0" smtClean="0"/>
          </a:p>
          <a:p>
            <a:pPr marL="0" indent="0">
              <a:buNone/>
            </a:pPr>
            <a:endParaRPr lang="da-DK" kern="0" dirty="0"/>
          </a:p>
        </p:txBody>
      </p:sp>
      <p:sp>
        <p:nvSpPr>
          <p:cNvPr id="4" name="Pladsholder til sidefod 3"/>
          <p:cNvSpPr>
            <a:spLocks noGrp="1"/>
          </p:cNvSpPr>
          <p:nvPr>
            <p:ph type="ftr" sz="quarter" idx="11"/>
          </p:nvPr>
        </p:nvSpPr>
        <p:spPr/>
        <p:txBody>
          <a:bodyPr/>
          <a:lstStyle/>
          <a:p>
            <a:pPr>
              <a:defRPr/>
            </a:pPr>
            <a:r>
              <a:rPr lang="en-GB" smtClean="0"/>
              <a:t>Alarm- og pejlesystemer</a:t>
            </a:r>
            <a:endParaRPr lang="en-GB" dirty="0"/>
          </a:p>
        </p:txBody>
      </p:sp>
      <p:sp>
        <p:nvSpPr>
          <p:cNvPr id="6" name="Pladsholder til diasnummer 5"/>
          <p:cNvSpPr>
            <a:spLocks noGrp="1"/>
          </p:cNvSpPr>
          <p:nvPr>
            <p:ph type="sldNum" sz="quarter" idx="12"/>
          </p:nvPr>
        </p:nvSpPr>
        <p:spPr/>
        <p:txBody>
          <a:bodyPr/>
          <a:lstStyle/>
          <a:p>
            <a:fld id="{B88EC77A-BDA5-4734-89E4-6AFF34F9447C}" type="slidenum">
              <a:rPr lang="da-DK" smtClean="0"/>
              <a:t>8</a:t>
            </a:fld>
            <a:endParaRPr lang="da-DK"/>
          </a:p>
        </p:txBody>
      </p:sp>
    </p:spTree>
    <p:extLst>
      <p:ext uri="{BB962C8B-B14F-4D97-AF65-F5344CB8AC3E}">
        <p14:creationId xmlns:p14="http://schemas.microsoft.com/office/powerpoint/2010/main" val="1008674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1950" y="300567"/>
            <a:ext cx="5868670" cy="1158348"/>
          </a:xfrm>
        </p:spPr>
        <p:txBody>
          <a:bodyPr>
            <a:normAutofit/>
          </a:bodyPr>
          <a:lstStyle/>
          <a:p>
            <a:pPr algn="l"/>
            <a:r>
              <a:rPr lang="da-DK" sz="2000" b="1" dirty="0" smtClean="0"/>
              <a:t>Ansøgningen</a:t>
            </a:r>
            <a:endParaRPr lang="da-DK" sz="2000" b="1" dirty="0"/>
          </a:p>
        </p:txBody>
      </p:sp>
      <p:sp>
        <p:nvSpPr>
          <p:cNvPr id="3" name="Pladsholder til indhold 2"/>
          <p:cNvSpPr>
            <a:spLocks noGrp="1"/>
          </p:cNvSpPr>
          <p:nvPr>
            <p:ph idx="1"/>
          </p:nvPr>
        </p:nvSpPr>
        <p:spPr>
          <a:xfrm>
            <a:off x="266700" y="1600200"/>
            <a:ext cx="8496300" cy="4432300"/>
          </a:xfrm>
          <a:ln w="25400" cmpd="sng">
            <a:noFill/>
          </a:ln>
        </p:spPr>
        <p:txBody>
          <a:bodyPr lIns="54000" rIns="36000" bIns="46800"/>
          <a:lstStyle/>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a:p>
            <a:pPr marL="0" indent="0">
              <a:buNone/>
            </a:pPr>
            <a:endParaRPr lang="da-DK" dirty="0" smtClean="0"/>
          </a:p>
          <a:p>
            <a:pPr marL="0" indent="0">
              <a:buNone/>
            </a:pPr>
            <a:endParaRPr lang="da-DK" dirty="0"/>
          </a:p>
        </p:txBody>
      </p:sp>
      <p:sp>
        <p:nvSpPr>
          <p:cNvPr id="5" name="Pladsholder til indhold 2"/>
          <p:cNvSpPr txBox="1">
            <a:spLocks/>
          </p:cNvSpPr>
          <p:nvPr/>
        </p:nvSpPr>
        <p:spPr bwMode="auto">
          <a:xfrm>
            <a:off x="336550" y="1428750"/>
            <a:ext cx="8243888" cy="4735513"/>
          </a:xfrm>
          <a:prstGeom prst="rect">
            <a:avLst/>
          </a:prstGeom>
          <a:noFill/>
          <a:ln w="9525">
            <a:noFill/>
            <a:miter lim="800000"/>
            <a:headEnd/>
            <a:tailEnd/>
          </a:ln>
          <a:effectLst/>
          <a:extLst>
            <a:ext uri="{FAA26D3D-D897-4be2-8F04-BA451C77F1D7}">
              <ma14:placeholderFlag xmlns:ma14="http://schemas.microsoft.com/office/mac/drawingml/2011/main" xmlns="" val="1"/>
            </a:ext>
          </a:extLst>
        </p:spPr>
        <p:txBody>
          <a:bodyPr vert="horz" wrap="square" lIns="0" tIns="45720" rIns="91440" bIns="0" numCol="1" anchor="t" anchorCtr="0" compatLnSpc="1">
            <a:prstTxWarp prst="textNoShape">
              <a:avLst/>
            </a:prstTxWarp>
          </a:bodyPr>
          <a:lstStyle>
            <a:lvl1pPr marL="185738" indent="-185738" algn="l" rtl="0" eaLnBrk="1" fontAlgn="base" hangingPunct="1">
              <a:spcBef>
                <a:spcPct val="20000"/>
              </a:spcBef>
              <a:spcAft>
                <a:spcPct val="0"/>
              </a:spcAft>
              <a:buChar char="•"/>
              <a:defRPr>
                <a:solidFill>
                  <a:srgbClr val="000000"/>
                </a:solidFill>
                <a:latin typeface="+mn-lt"/>
                <a:ea typeface="+mn-ea"/>
                <a:cs typeface="Geneva" charset="0"/>
              </a:defRPr>
            </a:lvl1pPr>
            <a:lvl2pPr marL="357188" indent="-171450" algn="l" rtl="0" eaLnBrk="1" fontAlgn="base" hangingPunct="1">
              <a:spcBef>
                <a:spcPct val="20000"/>
              </a:spcBef>
              <a:spcAft>
                <a:spcPct val="0"/>
              </a:spcAft>
              <a:buChar char="–"/>
              <a:defRPr>
                <a:solidFill>
                  <a:srgbClr val="000000"/>
                </a:solidFill>
                <a:latin typeface="+mn-lt"/>
                <a:ea typeface="+mn-ea"/>
              </a:defRPr>
            </a:lvl2pPr>
            <a:lvl3pPr marL="542925" indent="-185738" algn="l" rtl="0" eaLnBrk="1" fontAlgn="base" hangingPunct="1">
              <a:spcBef>
                <a:spcPct val="20000"/>
              </a:spcBef>
              <a:spcAft>
                <a:spcPct val="0"/>
              </a:spcAft>
              <a:buChar char="•"/>
              <a:defRPr>
                <a:solidFill>
                  <a:srgbClr val="000000"/>
                </a:solidFill>
                <a:latin typeface="+mn-lt"/>
                <a:ea typeface="+mn-ea"/>
              </a:defRPr>
            </a:lvl3pPr>
            <a:lvl4pPr marL="714375" indent="-171450" algn="l" rtl="0" eaLnBrk="1" fontAlgn="base" hangingPunct="1">
              <a:spcBef>
                <a:spcPct val="20000"/>
              </a:spcBef>
              <a:spcAft>
                <a:spcPct val="0"/>
              </a:spcAft>
              <a:buChar char="–"/>
              <a:defRPr>
                <a:solidFill>
                  <a:srgbClr val="000000"/>
                </a:solidFill>
                <a:latin typeface="+mn-lt"/>
                <a:ea typeface="+mn-ea"/>
              </a:defRPr>
            </a:lvl4pPr>
            <a:lvl5pPr marL="900113" indent="-185738" algn="l" rtl="0" eaLnBrk="1" fontAlgn="base" hangingPunct="1">
              <a:spcBef>
                <a:spcPct val="20000"/>
              </a:spcBef>
              <a:spcAft>
                <a:spcPct val="0"/>
              </a:spcAft>
              <a:buChar char="»"/>
              <a:defRPr>
                <a:solidFill>
                  <a:srgbClr val="000000"/>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pPr marL="0" indent="0">
              <a:buNone/>
            </a:pPr>
            <a:r>
              <a:rPr lang="da-DK" kern="0" dirty="0" smtClean="0"/>
              <a:t>Ansøgningen </a:t>
            </a:r>
            <a:r>
              <a:rPr lang="da-DK" kern="0" dirty="0"/>
              <a:t>fra anbringelsesstedet </a:t>
            </a:r>
            <a:r>
              <a:rPr lang="da-DK" kern="0" dirty="0" smtClean="0"/>
              <a:t>bør </a:t>
            </a:r>
            <a:r>
              <a:rPr lang="da-DK" kern="0" dirty="0"/>
              <a:t>indeholde</a:t>
            </a:r>
            <a:r>
              <a:rPr lang="da-DK" kern="0" dirty="0" smtClean="0"/>
              <a:t>:</a:t>
            </a:r>
            <a:endParaRPr lang="da-DK" kern="0" dirty="0"/>
          </a:p>
          <a:p>
            <a:pPr marL="342900" indent="-342900">
              <a:buAutoNum type="arabicParenR"/>
            </a:pPr>
            <a:r>
              <a:rPr lang="da-DK" dirty="0" smtClean="0"/>
              <a:t>Den </a:t>
            </a:r>
            <a:r>
              <a:rPr lang="da-DK" dirty="0"/>
              <a:t>nødvendige faglige dokumentation for den pågældendes nedsatte </a:t>
            </a:r>
            <a:r>
              <a:rPr lang="da-DK" dirty="0" smtClean="0"/>
              <a:t>funktionsevne.</a:t>
            </a:r>
          </a:p>
          <a:p>
            <a:pPr marL="342900" indent="-342900">
              <a:buAutoNum type="arabicParenR"/>
            </a:pPr>
            <a:r>
              <a:rPr lang="da-DK" dirty="0" smtClean="0"/>
              <a:t>En </a:t>
            </a:r>
            <a:r>
              <a:rPr lang="da-DK" dirty="0"/>
              <a:t>gennemgang af, hvilke pædagogiske metoder, der har været forsøgt anvendt forud for ansøgningen om anvendelse af et personligt alarm- eller pejlesystem, herunder oplysninger om hvordan metoderne har vist sig utilstrækkelige til at opnå </a:t>
            </a:r>
            <a:r>
              <a:rPr lang="da-DK" dirty="0" smtClean="0"/>
              <a:t>formålet.</a:t>
            </a:r>
          </a:p>
          <a:p>
            <a:pPr marL="342900" indent="-342900">
              <a:buAutoNum type="arabicParenR"/>
            </a:pPr>
            <a:r>
              <a:rPr lang="da-DK" dirty="0"/>
              <a:t>E</a:t>
            </a:r>
            <a:r>
              <a:rPr lang="da-DK" dirty="0" smtClean="0"/>
              <a:t>n </a:t>
            </a:r>
            <a:r>
              <a:rPr lang="da-DK" dirty="0"/>
              <a:t>beskrivelse af, hvordan det personlige alarm- eller pejlesystem kan bidrage til at afværge risikoen for </a:t>
            </a:r>
            <a:r>
              <a:rPr lang="da-DK" dirty="0" smtClean="0"/>
              <a:t>personskade.</a:t>
            </a:r>
          </a:p>
          <a:p>
            <a:pPr marL="342900" indent="-342900">
              <a:buAutoNum type="arabicParenR"/>
            </a:pPr>
            <a:r>
              <a:rPr lang="da-DK" dirty="0" smtClean="0"/>
              <a:t>En </a:t>
            </a:r>
            <a:r>
              <a:rPr lang="da-DK" dirty="0"/>
              <a:t>gennemgang </a:t>
            </a:r>
            <a:r>
              <a:rPr lang="da-DK" dirty="0" smtClean="0"/>
              <a:t>af </a:t>
            </a:r>
            <a:r>
              <a:rPr lang="da-DK" dirty="0"/>
              <a:t>hvilke pædagogiske </a:t>
            </a:r>
            <a:r>
              <a:rPr lang="da-DK" dirty="0" smtClean="0"/>
              <a:t>metoder, </a:t>
            </a:r>
            <a:r>
              <a:rPr lang="da-DK" dirty="0"/>
              <a:t>der sideløbende med anvendelse af et personligt alarm- eller pejlesystem vil blive anvendt til at forsøge at gøre barnet eller den unge i stand til at færdes uden for anbringelsesstedet på egen hånd</a:t>
            </a:r>
            <a:r>
              <a:rPr lang="da-DK" dirty="0" smtClean="0"/>
              <a:t>.</a:t>
            </a:r>
          </a:p>
          <a:p>
            <a:pPr marL="342900" indent="-342900">
              <a:buAutoNum type="arabicParenR"/>
            </a:pPr>
            <a:r>
              <a:rPr lang="da-DK" dirty="0"/>
              <a:t>O</a:t>
            </a:r>
            <a:r>
              <a:rPr lang="da-DK" dirty="0" smtClean="0"/>
              <a:t>plysning </a:t>
            </a:r>
            <a:r>
              <a:rPr lang="da-DK" dirty="0"/>
              <a:t>om den forventede periode, i hvilken foranstaltningen vil være nødvendig.</a:t>
            </a:r>
          </a:p>
          <a:p>
            <a:pPr marL="0" indent="0">
              <a:buNone/>
            </a:pPr>
            <a:endParaRPr lang="da-DK" kern="0" dirty="0" smtClean="0"/>
          </a:p>
          <a:p>
            <a:pPr>
              <a:buFont typeface="Arial" charset="0"/>
              <a:buChar char="•"/>
            </a:pPr>
            <a:endParaRPr lang="da-DK" kern="0" dirty="0"/>
          </a:p>
        </p:txBody>
      </p:sp>
      <p:sp>
        <p:nvSpPr>
          <p:cNvPr id="4" name="Pladsholder til sidefod 3"/>
          <p:cNvSpPr>
            <a:spLocks noGrp="1"/>
          </p:cNvSpPr>
          <p:nvPr>
            <p:ph type="ftr" sz="quarter" idx="11"/>
          </p:nvPr>
        </p:nvSpPr>
        <p:spPr/>
        <p:txBody>
          <a:bodyPr/>
          <a:lstStyle/>
          <a:p>
            <a:pPr>
              <a:defRPr/>
            </a:pPr>
            <a:r>
              <a:rPr lang="en-GB" smtClean="0"/>
              <a:t>Alarm- og pejlesystemer</a:t>
            </a:r>
            <a:endParaRPr lang="en-GB" dirty="0"/>
          </a:p>
        </p:txBody>
      </p:sp>
      <p:sp>
        <p:nvSpPr>
          <p:cNvPr id="6" name="Pladsholder til diasnummer 5"/>
          <p:cNvSpPr>
            <a:spLocks noGrp="1"/>
          </p:cNvSpPr>
          <p:nvPr>
            <p:ph type="sldNum" sz="quarter" idx="12"/>
          </p:nvPr>
        </p:nvSpPr>
        <p:spPr/>
        <p:txBody>
          <a:bodyPr/>
          <a:lstStyle/>
          <a:p>
            <a:fld id="{B88EC77A-BDA5-4734-89E4-6AFF34F9447C}" type="slidenum">
              <a:rPr lang="da-DK" smtClean="0"/>
              <a:t>9</a:t>
            </a:fld>
            <a:endParaRPr lang="da-DK"/>
          </a:p>
        </p:txBody>
      </p:sp>
    </p:spTree>
    <p:extLst>
      <p:ext uri="{BB962C8B-B14F-4D97-AF65-F5344CB8AC3E}">
        <p14:creationId xmlns:p14="http://schemas.microsoft.com/office/powerpoint/2010/main" val="1259986296"/>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BF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5931</TotalTime>
  <Words>1441</Words>
  <Application>Microsoft Office PowerPoint</Application>
  <PresentationFormat>Skærmshow (4:3)</PresentationFormat>
  <Paragraphs>202</Paragraphs>
  <Slides>15</Slides>
  <Notes>3</Notes>
  <HiddenSlides>0</HiddenSlides>
  <MMClips>0</MMClips>
  <ScaleCrop>false</ScaleCrop>
  <HeadingPairs>
    <vt:vector size="4" baseType="variant">
      <vt:variant>
        <vt:lpstr>Tema</vt:lpstr>
      </vt:variant>
      <vt:variant>
        <vt:i4>1</vt:i4>
      </vt:variant>
      <vt:variant>
        <vt:lpstr>Diastitler</vt:lpstr>
      </vt:variant>
      <vt:variant>
        <vt:i4>15</vt:i4>
      </vt:variant>
    </vt:vector>
  </HeadingPairs>
  <TitlesOfParts>
    <vt:vector size="16" baseType="lpstr">
      <vt:lpstr>Kontortema</vt:lpstr>
      <vt:lpstr>Voksenansvar for anbragte børn og unge  Alarm- og pejlesystemer</vt:lpstr>
      <vt:lpstr>Rettigheder og indgreb heri</vt:lpstr>
      <vt:lpstr>Rettighed</vt:lpstr>
      <vt:lpstr>Målgruppe og formål</vt:lpstr>
      <vt:lpstr>Overblik over bestemmelsens indhold</vt:lpstr>
      <vt:lpstr>Form for indgreb</vt:lpstr>
      <vt:lpstr>Beslutnings- og afgørelseskompetence</vt:lpstr>
      <vt:lpstr>Betingelser for indgreb</vt:lpstr>
      <vt:lpstr>Ansøgningen</vt:lpstr>
      <vt:lpstr>Periode og fornyet ansøgning</vt:lpstr>
      <vt:lpstr>Klage</vt:lpstr>
      <vt:lpstr>Retskilder</vt:lpstr>
      <vt:lpstr>Lovens ordlyd</vt:lpstr>
      <vt:lpstr>Bekendtgørelsens ordlyd</vt:lpstr>
      <vt:lpstr>Bekendtgørelsens ordlyd - fortsat</vt:lpstr>
    </vt:vector>
  </TitlesOfParts>
  <Company>Koncern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Voksenansvar overfor anbragte børn og unge</dc:title>
  <dc:creator>Annie Gaardsted Frandsen</dc:creator>
  <cp:lastModifiedBy>Annie Gaardsted Frandsen</cp:lastModifiedBy>
  <cp:revision>271</cp:revision>
  <cp:lastPrinted>2016-09-21T06:47:43Z</cp:lastPrinted>
  <dcterms:created xsi:type="dcterms:W3CDTF">2016-05-06T07:53:40Z</dcterms:created>
  <dcterms:modified xsi:type="dcterms:W3CDTF">2017-02-05T03:57:51Z</dcterms:modified>
</cp:coreProperties>
</file>