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4"/>
  </p:sldMasterIdLst>
  <p:notesMasterIdLst>
    <p:notesMasterId r:id="rId18"/>
  </p:notesMasterIdLst>
  <p:handoutMasterIdLst>
    <p:handoutMasterId r:id="rId19"/>
  </p:handoutMasterIdLst>
  <p:sldIdLst>
    <p:sldId id="291" r:id="rId5"/>
    <p:sldId id="260" r:id="rId6"/>
    <p:sldId id="289" r:id="rId7"/>
    <p:sldId id="276" r:id="rId8"/>
    <p:sldId id="277" r:id="rId9"/>
    <p:sldId id="278" r:id="rId10"/>
    <p:sldId id="285" r:id="rId11"/>
    <p:sldId id="279" r:id="rId12"/>
    <p:sldId id="287" r:id="rId13"/>
    <p:sldId id="286" r:id="rId14"/>
    <p:sldId id="288" r:id="rId15"/>
    <p:sldId id="290" r:id="rId16"/>
    <p:sldId id="261" r:id="rId17"/>
  </p:sldIdLst>
  <p:sldSz cx="9144000" cy="6858000" type="screen4x3"/>
  <p:notesSz cx="6669088" cy="9926638"/>
  <p:defaultTextStyle>
    <a:defPPr>
      <a:defRPr lang="en-GB"/>
    </a:defPPr>
    <a:lvl1pPr algn="l" rtl="0" fontAlgn="base">
      <a:spcBef>
        <a:spcPct val="0"/>
      </a:spcBef>
      <a:spcAft>
        <a:spcPct val="0"/>
      </a:spcAft>
      <a:defRPr kern="1200">
        <a:solidFill>
          <a:schemeClr val="tx1"/>
        </a:solidFill>
        <a:latin typeface="Arial" pitchFamily="34" charset="0"/>
        <a:ea typeface="Geneva"/>
        <a:cs typeface="Geneva"/>
      </a:defRPr>
    </a:lvl1pPr>
    <a:lvl2pPr marL="457200" algn="l" rtl="0" fontAlgn="base">
      <a:spcBef>
        <a:spcPct val="0"/>
      </a:spcBef>
      <a:spcAft>
        <a:spcPct val="0"/>
      </a:spcAft>
      <a:defRPr kern="1200">
        <a:solidFill>
          <a:schemeClr val="tx1"/>
        </a:solidFill>
        <a:latin typeface="Arial" pitchFamily="34" charset="0"/>
        <a:ea typeface="Geneva"/>
        <a:cs typeface="Geneva"/>
      </a:defRPr>
    </a:lvl2pPr>
    <a:lvl3pPr marL="914400" algn="l" rtl="0" fontAlgn="base">
      <a:spcBef>
        <a:spcPct val="0"/>
      </a:spcBef>
      <a:spcAft>
        <a:spcPct val="0"/>
      </a:spcAft>
      <a:defRPr kern="1200">
        <a:solidFill>
          <a:schemeClr val="tx1"/>
        </a:solidFill>
        <a:latin typeface="Arial" pitchFamily="34" charset="0"/>
        <a:ea typeface="Geneva"/>
        <a:cs typeface="Geneva"/>
      </a:defRPr>
    </a:lvl3pPr>
    <a:lvl4pPr marL="1371600" algn="l" rtl="0" fontAlgn="base">
      <a:spcBef>
        <a:spcPct val="0"/>
      </a:spcBef>
      <a:spcAft>
        <a:spcPct val="0"/>
      </a:spcAft>
      <a:defRPr kern="1200">
        <a:solidFill>
          <a:schemeClr val="tx1"/>
        </a:solidFill>
        <a:latin typeface="Arial" pitchFamily="34" charset="0"/>
        <a:ea typeface="Geneva"/>
        <a:cs typeface="Geneva"/>
      </a:defRPr>
    </a:lvl4pPr>
    <a:lvl5pPr marL="1828800" algn="l" rtl="0" fontAlgn="base">
      <a:spcBef>
        <a:spcPct val="0"/>
      </a:spcBef>
      <a:spcAft>
        <a:spcPct val="0"/>
      </a:spcAft>
      <a:defRPr kern="1200">
        <a:solidFill>
          <a:schemeClr val="tx1"/>
        </a:solidFill>
        <a:latin typeface="Arial" pitchFamily="34" charset="0"/>
        <a:ea typeface="Geneva"/>
        <a:cs typeface="Geneva"/>
      </a:defRPr>
    </a:lvl5pPr>
    <a:lvl6pPr marL="2286000" algn="l" defTabSz="914400" rtl="0" eaLnBrk="1" latinLnBrk="0" hangingPunct="1">
      <a:defRPr kern="1200">
        <a:solidFill>
          <a:schemeClr val="tx1"/>
        </a:solidFill>
        <a:latin typeface="Arial" pitchFamily="34" charset="0"/>
        <a:ea typeface="Geneva"/>
        <a:cs typeface="Geneva"/>
      </a:defRPr>
    </a:lvl6pPr>
    <a:lvl7pPr marL="2743200" algn="l" defTabSz="914400" rtl="0" eaLnBrk="1" latinLnBrk="0" hangingPunct="1">
      <a:defRPr kern="1200">
        <a:solidFill>
          <a:schemeClr val="tx1"/>
        </a:solidFill>
        <a:latin typeface="Arial" pitchFamily="34" charset="0"/>
        <a:ea typeface="Geneva"/>
        <a:cs typeface="Geneva"/>
      </a:defRPr>
    </a:lvl7pPr>
    <a:lvl8pPr marL="3200400" algn="l" defTabSz="914400" rtl="0" eaLnBrk="1" latinLnBrk="0" hangingPunct="1">
      <a:defRPr kern="1200">
        <a:solidFill>
          <a:schemeClr val="tx1"/>
        </a:solidFill>
        <a:latin typeface="Arial" pitchFamily="34" charset="0"/>
        <a:ea typeface="Geneva"/>
        <a:cs typeface="Geneva"/>
      </a:defRPr>
    </a:lvl8pPr>
    <a:lvl9pPr marL="3657600" algn="l" defTabSz="914400" rtl="0" eaLnBrk="1" latinLnBrk="0" hangingPunct="1">
      <a:defRPr kern="1200">
        <a:solidFill>
          <a:schemeClr val="tx1"/>
        </a:solidFill>
        <a:latin typeface="Arial" pitchFamily="34" charset="0"/>
        <a:ea typeface="Geneva"/>
        <a:cs typeface="Geneva"/>
      </a:defRPr>
    </a:lvl9pPr>
  </p:defaultTextStyle>
  <p:extLst>
    <p:ext uri="{521415D9-36F7-43E2-AB2F-B90AF26B5E84}">
      <p14:sectionLst xmlns:p14="http://schemas.microsoft.com/office/powerpoint/2010/main">
        <p14:section name="Ikke-navngivet sektion" id="{2F035CB4-08CC-488B-A5FC-33EA69E0331E}">
          <p14:sldIdLst>
            <p14:sldId id="291"/>
            <p14:sldId id="260"/>
            <p14:sldId id="289"/>
            <p14:sldId id="276"/>
            <p14:sldId id="277"/>
            <p14:sldId id="278"/>
            <p14:sldId id="285"/>
            <p14:sldId id="279"/>
            <p14:sldId id="287"/>
            <p14:sldId id="286"/>
            <p14:sldId id="288"/>
            <p14:sldId id="290"/>
            <p14:sldId id="261"/>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ie Gaardsted Frandsen" initials="af" lastIdx="3"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41F2F"/>
    <a:srgbClr val="AF292E"/>
    <a:srgbClr val="4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1529" autoAdjust="0"/>
    <p:restoredTop sz="94675" autoAdjust="0"/>
  </p:normalViewPr>
  <p:slideViewPr>
    <p:cSldViewPr snapToGrid="0">
      <p:cViewPr varScale="1">
        <p:scale>
          <a:sx n="35" d="100"/>
          <a:sy n="35" d="100"/>
        </p:scale>
        <p:origin x="-903" y="-86"/>
      </p:cViewPr>
      <p:guideLst>
        <p:guide orient="horz" pos="2160"/>
        <p:guide pos="2880"/>
      </p:guideLst>
    </p:cSldViewPr>
  </p:slideViewPr>
  <p:outlineViewPr>
    <p:cViewPr>
      <p:scale>
        <a:sx n="33" d="100"/>
        <a:sy n="33" d="100"/>
      </p:scale>
      <p:origin x="30" y="0"/>
    </p:cViewPr>
  </p:outlineViewPr>
  <p:notesTextViewPr>
    <p:cViewPr>
      <p:scale>
        <a:sx n="125" d="100"/>
        <a:sy n="125" d="100"/>
      </p:scale>
      <p:origin x="0" y="0"/>
    </p:cViewPr>
  </p:notesTextViewPr>
  <p:sorterViewPr>
    <p:cViewPr>
      <p:scale>
        <a:sx n="100" d="100"/>
        <a:sy n="100" d="100"/>
      </p:scale>
      <p:origin x="0" y="1324"/>
    </p:cViewPr>
  </p:sorterViewPr>
  <p:notesViewPr>
    <p:cSldViewPr snapToGrid="0">
      <p:cViewPr varScale="1">
        <p:scale>
          <a:sx n="82" d="100"/>
          <a:sy n="82" d="100"/>
        </p:scale>
        <p:origin x="-4032" y="-96"/>
      </p:cViewPr>
      <p:guideLst>
        <p:guide orient="horz" pos="3126"/>
        <p:guide pos="210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ea typeface="Geneva" charset="-128"/>
                <a:cs typeface="+mn-cs"/>
              </a:defRPr>
            </a:lvl1pPr>
          </a:lstStyle>
          <a:p>
            <a:pPr>
              <a:defRPr/>
            </a:pPr>
            <a:endParaRPr lang="da-DK"/>
          </a:p>
        </p:txBody>
      </p:sp>
      <p:sp>
        <p:nvSpPr>
          <p:cNvPr id="3" name="Pladsholder til dato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ea typeface="Geneva" charset="-128"/>
                <a:cs typeface="+mn-cs"/>
              </a:defRPr>
            </a:lvl1pPr>
          </a:lstStyle>
          <a:p>
            <a:pPr>
              <a:defRPr/>
            </a:pPr>
            <a:fld id="{1DADFD05-9A7F-40FF-A4AA-FBDB4266D415}" type="datetimeFigureOut">
              <a:rPr lang="da-DK"/>
              <a:pPr>
                <a:defRPr/>
              </a:pPr>
              <a:t>15-01-2017</a:t>
            </a:fld>
            <a:endParaRPr lang="da-DK"/>
          </a:p>
        </p:txBody>
      </p:sp>
      <p:sp>
        <p:nvSpPr>
          <p:cNvPr id="4" name="Pladsholder til sidefod 3"/>
          <p:cNvSpPr>
            <a:spLocks noGrp="1"/>
          </p:cNvSpPr>
          <p:nvPr>
            <p:ph type="ftr" sz="quarter" idx="2"/>
          </p:nvPr>
        </p:nvSpPr>
        <p:spPr>
          <a:xfrm>
            <a:off x="0" y="9428163"/>
            <a:ext cx="2889250" cy="496887"/>
          </a:xfrm>
          <a:prstGeom prst="rect">
            <a:avLst/>
          </a:prstGeom>
        </p:spPr>
        <p:txBody>
          <a:bodyPr vert="horz" lIns="91440" tIns="45720" rIns="91440" bIns="45720" rtlCol="0" anchor="b"/>
          <a:lstStyle>
            <a:lvl1pPr algn="l">
              <a:defRPr sz="1200">
                <a:ea typeface="Geneva" charset="-128"/>
                <a:cs typeface="+mn-cs"/>
              </a:defRPr>
            </a:lvl1pPr>
          </a:lstStyle>
          <a:p>
            <a:pPr>
              <a:defRPr/>
            </a:pPr>
            <a:endParaRPr lang="da-DK"/>
          </a:p>
        </p:txBody>
      </p:sp>
      <p:sp>
        <p:nvSpPr>
          <p:cNvPr id="5" name="Pladsholder til diasnummer 4"/>
          <p:cNvSpPr>
            <a:spLocks noGrp="1"/>
          </p:cNvSpPr>
          <p:nvPr>
            <p:ph type="sldNum" sz="quarter" idx="3"/>
          </p:nvPr>
        </p:nvSpPr>
        <p:spPr>
          <a:xfrm>
            <a:off x="3778250" y="9428163"/>
            <a:ext cx="2889250" cy="496887"/>
          </a:xfrm>
          <a:prstGeom prst="rect">
            <a:avLst/>
          </a:prstGeom>
        </p:spPr>
        <p:txBody>
          <a:bodyPr vert="horz" lIns="91440" tIns="45720" rIns="91440" bIns="45720" rtlCol="0" anchor="b"/>
          <a:lstStyle>
            <a:lvl1pPr algn="r">
              <a:defRPr sz="1200">
                <a:ea typeface="Geneva" charset="-128"/>
                <a:cs typeface="+mn-cs"/>
              </a:defRPr>
            </a:lvl1pPr>
          </a:lstStyle>
          <a:p>
            <a:pPr>
              <a:defRPr/>
            </a:pPr>
            <a:fld id="{18181576-4278-41ED-A4CA-63DD77ED752E}" type="slidenum">
              <a:rPr lang="da-DK"/>
              <a:pPr>
                <a:defRPr/>
              </a:pPr>
              <a:t>‹nr.›</a:t>
            </a:fld>
            <a:endParaRPr lang="da-DK"/>
          </a:p>
        </p:txBody>
      </p:sp>
    </p:spTree>
    <p:extLst>
      <p:ext uri="{BB962C8B-B14F-4D97-AF65-F5344CB8AC3E}">
        <p14:creationId xmlns:p14="http://schemas.microsoft.com/office/powerpoint/2010/main" val="1965167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atin typeface="Arial" charset="0"/>
                <a:ea typeface="Geneva" charset="0"/>
                <a:cs typeface="+mn-cs"/>
              </a:defRPr>
            </a:lvl1pPr>
          </a:lstStyle>
          <a:p>
            <a:pPr>
              <a:defRPr/>
            </a:pPr>
            <a:endParaRPr lang="da-DK"/>
          </a:p>
        </p:txBody>
      </p:sp>
      <p:sp>
        <p:nvSpPr>
          <p:cNvPr id="3" name="Pladsholder til dato 2"/>
          <p:cNvSpPr>
            <a:spLocks noGrp="1"/>
          </p:cNvSpPr>
          <p:nvPr>
            <p:ph type="dt" idx="1"/>
          </p:nvPr>
        </p:nvSpPr>
        <p:spPr>
          <a:xfrm>
            <a:off x="3778250" y="0"/>
            <a:ext cx="2889250" cy="496888"/>
          </a:xfrm>
          <a:prstGeom prst="rect">
            <a:avLst/>
          </a:prstGeom>
        </p:spPr>
        <p:txBody>
          <a:bodyPr vert="horz" wrap="square" lIns="91440" tIns="45720" rIns="91440" bIns="45720" numCol="1" anchor="t" anchorCtr="0" compatLnSpc="1">
            <a:prstTxWarp prst="textNoShape">
              <a:avLst/>
            </a:prstTxWarp>
          </a:bodyPr>
          <a:lstStyle>
            <a:lvl1pPr algn="r">
              <a:defRPr sz="1200">
                <a:ea typeface="Geneva" charset="-128"/>
                <a:cs typeface="+mn-cs"/>
              </a:defRPr>
            </a:lvl1pPr>
          </a:lstStyle>
          <a:p>
            <a:pPr>
              <a:defRPr/>
            </a:pPr>
            <a:fld id="{8FED36BD-5A90-4C64-A321-0BBE4D26F349}" type="datetimeFigureOut">
              <a:rPr lang="da-DK" altLang="da-DK"/>
              <a:pPr>
                <a:defRPr/>
              </a:pPr>
              <a:t>15-01-2017</a:t>
            </a:fld>
            <a:endParaRPr lang="da-DK" altLang="da-DK"/>
          </a:p>
        </p:txBody>
      </p:sp>
      <p:sp>
        <p:nvSpPr>
          <p:cNvPr id="4" name="Pladsholder til diasbillede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pPr lvl="0"/>
            <a:endParaRPr lang="da-DK" noProof="0" smtClean="0"/>
          </a:p>
        </p:txBody>
      </p:sp>
      <p:sp>
        <p:nvSpPr>
          <p:cNvPr id="5" name="Pladsholder til noter 4"/>
          <p:cNvSpPr>
            <a:spLocks noGrp="1"/>
          </p:cNvSpPr>
          <p:nvPr>
            <p:ph type="body" sz="quarter" idx="3"/>
          </p:nvPr>
        </p:nvSpPr>
        <p:spPr>
          <a:xfrm>
            <a:off x="666750" y="4714875"/>
            <a:ext cx="5335588" cy="4467225"/>
          </a:xfrm>
          <a:prstGeom prst="rect">
            <a:avLst/>
          </a:prstGeom>
        </p:spPr>
        <p:txBody>
          <a:bodyPr vert="horz" lIns="91440" tIns="45720" rIns="91440" bIns="45720" rtlCol="0"/>
          <a:lstStyle/>
          <a:p>
            <a:pPr lvl="0"/>
            <a:r>
              <a:rPr lang="da-DK" noProof="0" smtClean="0"/>
              <a:t>Klik for at redigere teksttypografierne i masteren</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p>
        </p:txBody>
      </p:sp>
      <p:sp>
        <p:nvSpPr>
          <p:cNvPr id="6" name="Pladsholder til sidefod 5"/>
          <p:cNvSpPr>
            <a:spLocks noGrp="1"/>
          </p:cNvSpPr>
          <p:nvPr>
            <p:ph type="ftr" sz="quarter" idx="4"/>
          </p:nvPr>
        </p:nvSpPr>
        <p:spPr>
          <a:xfrm>
            <a:off x="0" y="9428163"/>
            <a:ext cx="2889250" cy="496887"/>
          </a:xfrm>
          <a:prstGeom prst="rect">
            <a:avLst/>
          </a:prstGeom>
        </p:spPr>
        <p:txBody>
          <a:bodyPr vert="horz" lIns="91440" tIns="45720" rIns="91440" bIns="45720" rtlCol="0" anchor="b"/>
          <a:lstStyle>
            <a:lvl1pPr algn="l">
              <a:defRPr sz="1200">
                <a:latin typeface="Arial" charset="0"/>
                <a:ea typeface="Geneva" charset="0"/>
                <a:cs typeface="+mn-cs"/>
              </a:defRPr>
            </a:lvl1pPr>
          </a:lstStyle>
          <a:p>
            <a:pPr>
              <a:defRPr/>
            </a:pPr>
            <a:endParaRPr lang="da-DK"/>
          </a:p>
        </p:txBody>
      </p:sp>
      <p:sp>
        <p:nvSpPr>
          <p:cNvPr id="7" name="Pladsholder til diasnummer 6"/>
          <p:cNvSpPr>
            <a:spLocks noGrp="1"/>
          </p:cNvSpPr>
          <p:nvPr>
            <p:ph type="sldNum" sz="quarter" idx="5"/>
          </p:nvPr>
        </p:nvSpPr>
        <p:spPr>
          <a:xfrm>
            <a:off x="3778250" y="9428163"/>
            <a:ext cx="2889250" cy="496887"/>
          </a:xfrm>
          <a:prstGeom prst="rect">
            <a:avLst/>
          </a:prstGeom>
        </p:spPr>
        <p:txBody>
          <a:bodyPr vert="horz" wrap="square" lIns="91440" tIns="45720" rIns="91440" bIns="45720" numCol="1" anchor="b" anchorCtr="0" compatLnSpc="1">
            <a:prstTxWarp prst="textNoShape">
              <a:avLst/>
            </a:prstTxWarp>
          </a:bodyPr>
          <a:lstStyle>
            <a:lvl1pPr algn="r">
              <a:defRPr sz="1200">
                <a:ea typeface="Geneva" charset="-128"/>
                <a:cs typeface="+mn-cs"/>
              </a:defRPr>
            </a:lvl1pPr>
          </a:lstStyle>
          <a:p>
            <a:pPr>
              <a:defRPr/>
            </a:pPr>
            <a:fld id="{9B987028-8A3B-40AE-853C-80B3EEA4B5F3}" type="slidenum">
              <a:rPr lang="da-DK" altLang="da-DK"/>
              <a:pPr>
                <a:defRPr/>
              </a:pPr>
              <a:t>‹nr.›</a:t>
            </a:fld>
            <a:endParaRPr lang="da-DK" altLang="da-DK"/>
          </a:p>
        </p:txBody>
      </p:sp>
    </p:spTree>
    <p:extLst>
      <p:ext uri="{BB962C8B-B14F-4D97-AF65-F5344CB8AC3E}">
        <p14:creationId xmlns:p14="http://schemas.microsoft.com/office/powerpoint/2010/main" val="217138501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Geneva" charset="0"/>
        <a:cs typeface="Geneva" charset="0"/>
      </a:defRPr>
    </a:lvl1pPr>
    <a:lvl2pPr marL="457200" algn="l" defTabSz="457200" rtl="0" eaLnBrk="0" fontAlgn="base" hangingPunct="0">
      <a:spcBef>
        <a:spcPct val="30000"/>
      </a:spcBef>
      <a:spcAft>
        <a:spcPct val="0"/>
      </a:spcAft>
      <a:defRPr sz="1200" kern="1200">
        <a:solidFill>
          <a:schemeClr val="tx1"/>
        </a:solidFill>
        <a:latin typeface="+mn-lt"/>
        <a:ea typeface="Geneva" charset="0"/>
        <a:cs typeface="Geneva"/>
      </a:defRPr>
    </a:lvl2pPr>
    <a:lvl3pPr marL="914400" algn="l" defTabSz="457200" rtl="0" eaLnBrk="0" fontAlgn="base" hangingPunct="0">
      <a:spcBef>
        <a:spcPct val="30000"/>
      </a:spcBef>
      <a:spcAft>
        <a:spcPct val="0"/>
      </a:spcAft>
      <a:defRPr sz="1200" kern="1200">
        <a:solidFill>
          <a:schemeClr val="tx1"/>
        </a:solidFill>
        <a:latin typeface="+mn-lt"/>
        <a:ea typeface="Geneva" charset="0"/>
        <a:cs typeface="Geneva"/>
      </a:defRPr>
    </a:lvl3pPr>
    <a:lvl4pPr marL="1371600" algn="l" defTabSz="457200" rtl="0" eaLnBrk="0" fontAlgn="base" hangingPunct="0">
      <a:spcBef>
        <a:spcPct val="30000"/>
      </a:spcBef>
      <a:spcAft>
        <a:spcPct val="0"/>
      </a:spcAft>
      <a:defRPr sz="1200" kern="1200">
        <a:solidFill>
          <a:schemeClr val="tx1"/>
        </a:solidFill>
        <a:latin typeface="+mn-lt"/>
        <a:ea typeface="Geneva" charset="0"/>
        <a:cs typeface="Geneva"/>
      </a:defRPr>
    </a:lvl4pPr>
    <a:lvl5pPr marL="1828800" algn="l" defTabSz="457200" rtl="0" eaLnBrk="0" fontAlgn="base" hangingPunct="0">
      <a:spcBef>
        <a:spcPct val="30000"/>
      </a:spcBef>
      <a:spcAft>
        <a:spcPct val="0"/>
      </a:spcAft>
      <a:defRPr sz="1200" kern="1200">
        <a:solidFill>
          <a:schemeClr val="tx1"/>
        </a:solidFill>
        <a:latin typeface="+mn-lt"/>
        <a:ea typeface="Geneva" charset="0"/>
        <a:cs typeface="Geneva"/>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BA4CC2FA-81EB-7645-A056-1A1B2D71557F}" type="slidenum">
              <a:rPr lang="da-DK" smtClean="0">
                <a:solidFill>
                  <a:prstClr val="black"/>
                </a:solidFill>
              </a:rPr>
              <a:pPr/>
              <a:t>3</a:t>
            </a:fld>
            <a:endParaRPr lang="da-DK" dirty="0">
              <a:solidFill>
                <a:prstClr val="black"/>
              </a:solidFill>
            </a:endParaRPr>
          </a:p>
        </p:txBody>
      </p:sp>
    </p:spTree>
    <p:extLst>
      <p:ext uri="{BB962C8B-B14F-4D97-AF65-F5344CB8AC3E}">
        <p14:creationId xmlns:p14="http://schemas.microsoft.com/office/powerpoint/2010/main" val="2164777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pPr>
              <a:defRPr/>
            </a:pPr>
            <a:fld id="{9B987028-8A3B-40AE-853C-80B3EEA4B5F3}" type="slidenum">
              <a:rPr lang="da-DK" altLang="da-DK" smtClean="0"/>
              <a:pPr>
                <a:defRPr/>
              </a:pPr>
              <a:t>8</a:t>
            </a:fld>
            <a:endParaRPr lang="da-DK" altLang="da-DK"/>
          </a:p>
        </p:txBody>
      </p:sp>
    </p:spTree>
    <p:extLst>
      <p:ext uri="{BB962C8B-B14F-4D97-AF65-F5344CB8AC3E}">
        <p14:creationId xmlns:p14="http://schemas.microsoft.com/office/powerpoint/2010/main" val="2406132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fod 4"/>
          <p:cNvSpPr>
            <a:spLocks noGrp="1"/>
          </p:cNvSpPr>
          <p:nvPr>
            <p:ph type="ftr" sz="quarter" idx="11"/>
          </p:nvPr>
        </p:nvSpPr>
        <p:spPr/>
        <p:txBody>
          <a:bodyPr/>
          <a:lstStyle/>
          <a:p>
            <a:pPr>
              <a:defRPr/>
            </a:pPr>
            <a:endParaRPr lang="da-DK" dirty="0"/>
          </a:p>
        </p:txBody>
      </p:sp>
    </p:spTree>
    <p:extLst>
      <p:ext uri="{BB962C8B-B14F-4D97-AF65-F5344CB8AC3E}">
        <p14:creationId xmlns:p14="http://schemas.microsoft.com/office/powerpoint/2010/main" val="4265253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fod 4"/>
          <p:cNvSpPr>
            <a:spLocks noGrp="1"/>
          </p:cNvSpPr>
          <p:nvPr>
            <p:ph type="ftr" sz="quarter" idx="11"/>
          </p:nvPr>
        </p:nvSpPr>
        <p:spPr/>
        <p:txBody>
          <a:bodyPr/>
          <a:lstStyle/>
          <a:p>
            <a:pPr>
              <a:defRPr/>
            </a:pPr>
            <a:endParaRPr lang="da-DK" dirty="0"/>
          </a:p>
        </p:txBody>
      </p:sp>
    </p:spTree>
    <p:extLst>
      <p:ext uri="{BB962C8B-B14F-4D97-AF65-F5344CB8AC3E}">
        <p14:creationId xmlns:p14="http://schemas.microsoft.com/office/powerpoint/2010/main" val="21428540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F0B9335C-5072-4C43-AE8A-D420AD00CDEC}" type="datetime1">
              <a:rPr lang="da-DK" smtClean="0"/>
              <a:t>15-01-2017</a:t>
            </a:fld>
            <a:endParaRPr lang="da-DK"/>
          </a:p>
        </p:txBody>
      </p:sp>
      <p:sp>
        <p:nvSpPr>
          <p:cNvPr id="5" name="Pladsholder til sidefod 4"/>
          <p:cNvSpPr>
            <a:spLocks noGrp="1"/>
          </p:cNvSpPr>
          <p:nvPr>
            <p:ph type="ftr" sz="quarter" idx="11"/>
          </p:nvPr>
        </p:nvSpPr>
        <p:spPr/>
        <p:txBody>
          <a:bodyPr/>
          <a:lstStyle/>
          <a:p>
            <a:r>
              <a:rPr lang="da-DK" smtClean="0"/>
              <a:t>Tilbageførelse ved rømning</a:t>
            </a:r>
            <a:endParaRPr lang="da-DK"/>
          </a:p>
        </p:txBody>
      </p:sp>
      <p:sp>
        <p:nvSpPr>
          <p:cNvPr id="6" name="Pladsholder til diasnummer 5"/>
          <p:cNvSpPr>
            <a:spLocks noGrp="1"/>
          </p:cNvSpPr>
          <p:nvPr>
            <p:ph type="sldNum" sz="quarter" idx="12"/>
          </p:nvPr>
        </p:nvSpPr>
        <p:spPr/>
        <p:txBody>
          <a:bodyPr/>
          <a:lstStyle/>
          <a:p>
            <a:fld id="{13AE19F7-4CF0-49C1-80FD-F09A091AE351}" type="slidenum">
              <a:rPr lang="da-DK" smtClean="0"/>
              <a:t>‹nr.›</a:t>
            </a:fld>
            <a:endParaRPr lang="da-DK"/>
          </a:p>
        </p:txBody>
      </p:sp>
      <p:pic>
        <p:nvPicPr>
          <p:cNvPr id="7" name="Billed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Billede 9"/>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880225" y="398463"/>
            <a:ext cx="1916113" cy="65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839440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580B8081-EE70-42B8-AF07-837334365B51}" type="datetime1">
              <a:rPr lang="da-DK" smtClean="0"/>
              <a:t>15-01-2017</a:t>
            </a:fld>
            <a:endParaRPr lang="da-DK"/>
          </a:p>
        </p:txBody>
      </p:sp>
      <p:sp>
        <p:nvSpPr>
          <p:cNvPr id="5" name="Pladsholder til sidefod 4"/>
          <p:cNvSpPr>
            <a:spLocks noGrp="1"/>
          </p:cNvSpPr>
          <p:nvPr>
            <p:ph type="ftr" sz="quarter" idx="11"/>
          </p:nvPr>
        </p:nvSpPr>
        <p:spPr/>
        <p:txBody>
          <a:bodyPr/>
          <a:lstStyle/>
          <a:p>
            <a:pPr>
              <a:defRPr/>
            </a:pPr>
            <a:r>
              <a:rPr lang="en-GB" smtClean="0"/>
              <a:t>Tilbageførelse ved rømning</a:t>
            </a:r>
            <a:endParaRPr lang="en-GB"/>
          </a:p>
        </p:txBody>
      </p:sp>
      <p:sp>
        <p:nvSpPr>
          <p:cNvPr id="6" name="Pladsholder til diasnummer 5"/>
          <p:cNvSpPr>
            <a:spLocks noGrp="1"/>
          </p:cNvSpPr>
          <p:nvPr>
            <p:ph type="sldNum" sz="quarter" idx="12"/>
          </p:nvPr>
        </p:nvSpPr>
        <p:spPr/>
        <p:txBody>
          <a:bodyPr/>
          <a:lstStyle/>
          <a:p>
            <a:fld id="{13AE19F7-4CF0-49C1-80FD-F09A091AE351}" type="slidenum">
              <a:rPr lang="da-DK" smtClean="0"/>
              <a:t>‹nr.›</a:t>
            </a:fld>
            <a:endParaRPr lang="da-DK"/>
          </a:p>
        </p:txBody>
      </p:sp>
    </p:spTree>
    <p:extLst>
      <p:ext uri="{BB962C8B-B14F-4D97-AF65-F5344CB8AC3E}">
        <p14:creationId xmlns:p14="http://schemas.microsoft.com/office/powerpoint/2010/main" val="3803355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157D2CC4-B9B3-42A6-9F99-26A7C9421028}" type="datetime1">
              <a:rPr lang="da-DK" smtClean="0"/>
              <a:t>15-01-2017</a:t>
            </a:fld>
            <a:endParaRPr lang="da-DK"/>
          </a:p>
        </p:txBody>
      </p:sp>
      <p:sp>
        <p:nvSpPr>
          <p:cNvPr id="5" name="Pladsholder til sidefod 4"/>
          <p:cNvSpPr>
            <a:spLocks noGrp="1"/>
          </p:cNvSpPr>
          <p:nvPr>
            <p:ph type="ftr" sz="quarter" idx="11"/>
          </p:nvPr>
        </p:nvSpPr>
        <p:spPr/>
        <p:txBody>
          <a:bodyPr/>
          <a:lstStyle/>
          <a:p>
            <a:pPr>
              <a:defRPr/>
            </a:pPr>
            <a:r>
              <a:rPr lang="en-GB" smtClean="0"/>
              <a:t>Tilbageførelse ved rømning</a:t>
            </a:r>
            <a:endParaRPr lang="en-GB"/>
          </a:p>
        </p:txBody>
      </p:sp>
      <p:sp>
        <p:nvSpPr>
          <p:cNvPr id="6" name="Pladsholder til diasnummer 5"/>
          <p:cNvSpPr>
            <a:spLocks noGrp="1"/>
          </p:cNvSpPr>
          <p:nvPr>
            <p:ph type="sldNum" sz="quarter" idx="12"/>
          </p:nvPr>
        </p:nvSpPr>
        <p:spPr/>
        <p:txBody>
          <a:bodyPr/>
          <a:lstStyle/>
          <a:p>
            <a:fld id="{13AE19F7-4CF0-49C1-80FD-F09A091AE351}" type="slidenum">
              <a:rPr lang="da-DK" smtClean="0"/>
              <a:t>‹nr.›</a:t>
            </a:fld>
            <a:endParaRPr lang="da-DK"/>
          </a:p>
        </p:txBody>
      </p:sp>
    </p:spTree>
    <p:extLst>
      <p:ext uri="{BB962C8B-B14F-4D97-AF65-F5344CB8AC3E}">
        <p14:creationId xmlns:p14="http://schemas.microsoft.com/office/powerpoint/2010/main" val="1056803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Klik for at redigere i master</a:t>
            </a:r>
            <a:endParaRPr lang="da-DK" dirty="0"/>
          </a:p>
        </p:txBody>
      </p:sp>
      <p:sp>
        <p:nvSpPr>
          <p:cNvPr id="3" name="Pladsholder til indhold 2"/>
          <p:cNvSpPr>
            <a:spLocks noGrp="1"/>
          </p:cNvSpPr>
          <p:nvPr>
            <p:ph idx="1"/>
          </p:nvPr>
        </p:nvSpPr>
        <p:spPr/>
        <p:txBody>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10"/>
          </p:nvPr>
        </p:nvSpPr>
        <p:spPr/>
        <p:txBody>
          <a:bodyPr/>
          <a:lstStyle/>
          <a:p>
            <a:fld id="{DDA713BF-ABE2-4F7B-926A-ADA365629060}" type="datetime1">
              <a:rPr lang="da-DK" smtClean="0"/>
              <a:t>15-01-2017</a:t>
            </a:fld>
            <a:endParaRPr lang="da-DK"/>
          </a:p>
        </p:txBody>
      </p:sp>
      <p:sp>
        <p:nvSpPr>
          <p:cNvPr id="5" name="Pladsholder til sidefod 4"/>
          <p:cNvSpPr>
            <a:spLocks noGrp="1"/>
          </p:cNvSpPr>
          <p:nvPr>
            <p:ph type="ftr" sz="quarter" idx="11"/>
          </p:nvPr>
        </p:nvSpPr>
        <p:spPr/>
        <p:txBody>
          <a:bodyPr/>
          <a:lstStyle/>
          <a:p>
            <a:pPr>
              <a:defRPr/>
            </a:pPr>
            <a:r>
              <a:rPr lang="en-GB" smtClean="0"/>
              <a:t>Tilbageførelse ved rømning</a:t>
            </a:r>
            <a:endParaRPr lang="en-GB"/>
          </a:p>
        </p:txBody>
      </p:sp>
      <p:sp>
        <p:nvSpPr>
          <p:cNvPr id="6" name="Pladsholder til diasnummer 5"/>
          <p:cNvSpPr>
            <a:spLocks noGrp="1"/>
          </p:cNvSpPr>
          <p:nvPr>
            <p:ph type="sldNum" sz="quarter" idx="12"/>
          </p:nvPr>
        </p:nvSpPr>
        <p:spPr/>
        <p:txBody>
          <a:bodyPr/>
          <a:lstStyle/>
          <a:p>
            <a:fld id="{13AE19F7-4CF0-49C1-80FD-F09A091AE351}" type="slidenum">
              <a:rPr lang="da-DK" smtClean="0"/>
              <a:t>‹nr.›</a:t>
            </a:fld>
            <a:endParaRPr lang="da-DK"/>
          </a:p>
        </p:txBody>
      </p:sp>
    </p:spTree>
    <p:extLst>
      <p:ext uri="{BB962C8B-B14F-4D97-AF65-F5344CB8AC3E}">
        <p14:creationId xmlns:p14="http://schemas.microsoft.com/office/powerpoint/2010/main" val="58780599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6C2E189A-AB62-44B8-8913-66BA20F2E380}" type="datetime1">
              <a:rPr lang="da-DK" smtClean="0"/>
              <a:t>15-01-2017</a:t>
            </a:fld>
            <a:endParaRPr lang="da-DK"/>
          </a:p>
        </p:txBody>
      </p:sp>
      <p:sp>
        <p:nvSpPr>
          <p:cNvPr id="5" name="Pladsholder til sidefod 4"/>
          <p:cNvSpPr>
            <a:spLocks noGrp="1"/>
          </p:cNvSpPr>
          <p:nvPr>
            <p:ph type="ftr" sz="quarter" idx="11"/>
          </p:nvPr>
        </p:nvSpPr>
        <p:spPr/>
        <p:txBody>
          <a:bodyPr/>
          <a:lstStyle/>
          <a:p>
            <a:pPr>
              <a:defRPr/>
            </a:pPr>
            <a:r>
              <a:rPr lang="en-GB" smtClean="0"/>
              <a:t>Tilbageførelse ved rømning</a:t>
            </a:r>
            <a:endParaRPr lang="en-GB"/>
          </a:p>
        </p:txBody>
      </p:sp>
      <p:sp>
        <p:nvSpPr>
          <p:cNvPr id="6" name="Pladsholder til diasnummer 5"/>
          <p:cNvSpPr>
            <a:spLocks noGrp="1"/>
          </p:cNvSpPr>
          <p:nvPr>
            <p:ph type="sldNum" sz="quarter" idx="12"/>
          </p:nvPr>
        </p:nvSpPr>
        <p:spPr/>
        <p:txBody>
          <a:bodyPr/>
          <a:lstStyle/>
          <a:p>
            <a:fld id="{13AE19F7-4CF0-49C1-80FD-F09A091AE351}" type="slidenum">
              <a:rPr lang="da-DK" smtClean="0"/>
              <a:t>‹nr.›</a:t>
            </a:fld>
            <a:endParaRPr lang="da-DK"/>
          </a:p>
        </p:txBody>
      </p:sp>
    </p:spTree>
    <p:extLst>
      <p:ext uri="{BB962C8B-B14F-4D97-AF65-F5344CB8AC3E}">
        <p14:creationId xmlns:p14="http://schemas.microsoft.com/office/powerpoint/2010/main" val="103649611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C602C632-275F-4364-9C2F-59640E9B2FB8}" type="datetime1">
              <a:rPr lang="da-DK" smtClean="0"/>
              <a:t>15-01-2017</a:t>
            </a:fld>
            <a:endParaRPr lang="da-DK"/>
          </a:p>
        </p:txBody>
      </p:sp>
      <p:sp>
        <p:nvSpPr>
          <p:cNvPr id="6" name="Pladsholder til sidefod 5"/>
          <p:cNvSpPr>
            <a:spLocks noGrp="1"/>
          </p:cNvSpPr>
          <p:nvPr>
            <p:ph type="ftr" sz="quarter" idx="11"/>
          </p:nvPr>
        </p:nvSpPr>
        <p:spPr/>
        <p:txBody>
          <a:bodyPr/>
          <a:lstStyle/>
          <a:p>
            <a:pPr>
              <a:defRPr/>
            </a:pPr>
            <a:r>
              <a:rPr lang="en-GB" smtClean="0"/>
              <a:t>Tilbageførelse ved rømning</a:t>
            </a:r>
            <a:endParaRPr lang="en-GB"/>
          </a:p>
        </p:txBody>
      </p:sp>
      <p:sp>
        <p:nvSpPr>
          <p:cNvPr id="7" name="Pladsholder til diasnummer 6"/>
          <p:cNvSpPr>
            <a:spLocks noGrp="1"/>
          </p:cNvSpPr>
          <p:nvPr>
            <p:ph type="sldNum" sz="quarter" idx="12"/>
          </p:nvPr>
        </p:nvSpPr>
        <p:spPr/>
        <p:txBody>
          <a:bodyPr/>
          <a:lstStyle/>
          <a:p>
            <a:fld id="{13AE19F7-4CF0-49C1-80FD-F09A091AE351}" type="slidenum">
              <a:rPr lang="da-DK" smtClean="0"/>
              <a:t>‹nr.›</a:t>
            </a:fld>
            <a:endParaRPr lang="da-DK"/>
          </a:p>
        </p:txBody>
      </p:sp>
    </p:spTree>
    <p:extLst>
      <p:ext uri="{BB962C8B-B14F-4D97-AF65-F5344CB8AC3E}">
        <p14:creationId xmlns:p14="http://schemas.microsoft.com/office/powerpoint/2010/main" val="1718905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D00B9381-8518-41FB-9F95-1E6866D1169D}" type="datetime1">
              <a:rPr lang="da-DK" smtClean="0"/>
              <a:t>15-01-2017</a:t>
            </a:fld>
            <a:endParaRPr lang="da-DK"/>
          </a:p>
        </p:txBody>
      </p:sp>
      <p:sp>
        <p:nvSpPr>
          <p:cNvPr id="8" name="Pladsholder til sidefod 7"/>
          <p:cNvSpPr>
            <a:spLocks noGrp="1"/>
          </p:cNvSpPr>
          <p:nvPr>
            <p:ph type="ftr" sz="quarter" idx="11"/>
          </p:nvPr>
        </p:nvSpPr>
        <p:spPr/>
        <p:txBody>
          <a:bodyPr/>
          <a:lstStyle/>
          <a:p>
            <a:pPr>
              <a:defRPr/>
            </a:pPr>
            <a:r>
              <a:rPr lang="en-GB" smtClean="0"/>
              <a:t>Tilbageførelse ved rømning</a:t>
            </a:r>
            <a:endParaRPr lang="en-GB"/>
          </a:p>
        </p:txBody>
      </p:sp>
      <p:sp>
        <p:nvSpPr>
          <p:cNvPr id="9" name="Pladsholder til diasnummer 8"/>
          <p:cNvSpPr>
            <a:spLocks noGrp="1"/>
          </p:cNvSpPr>
          <p:nvPr>
            <p:ph type="sldNum" sz="quarter" idx="12"/>
          </p:nvPr>
        </p:nvSpPr>
        <p:spPr/>
        <p:txBody>
          <a:bodyPr/>
          <a:lstStyle/>
          <a:p>
            <a:fld id="{13AE19F7-4CF0-49C1-80FD-F09A091AE351}" type="slidenum">
              <a:rPr lang="da-DK" smtClean="0"/>
              <a:t>‹nr.›</a:t>
            </a:fld>
            <a:endParaRPr lang="da-DK"/>
          </a:p>
        </p:txBody>
      </p:sp>
    </p:spTree>
    <p:extLst>
      <p:ext uri="{BB962C8B-B14F-4D97-AF65-F5344CB8AC3E}">
        <p14:creationId xmlns:p14="http://schemas.microsoft.com/office/powerpoint/2010/main" val="3404671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87B455A2-5479-4309-97F6-54E4C66A9F97}" type="datetime1">
              <a:rPr lang="da-DK" smtClean="0"/>
              <a:t>15-01-2017</a:t>
            </a:fld>
            <a:endParaRPr lang="da-DK"/>
          </a:p>
        </p:txBody>
      </p:sp>
      <p:sp>
        <p:nvSpPr>
          <p:cNvPr id="4" name="Pladsholder til sidefod 3"/>
          <p:cNvSpPr>
            <a:spLocks noGrp="1"/>
          </p:cNvSpPr>
          <p:nvPr>
            <p:ph type="ftr" sz="quarter" idx="11"/>
          </p:nvPr>
        </p:nvSpPr>
        <p:spPr/>
        <p:txBody>
          <a:bodyPr/>
          <a:lstStyle/>
          <a:p>
            <a:pPr>
              <a:defRPr/>
            </a:pPr>
            <a:r>
              <a:rPr lang="en-GB" smtClean="0"/>
              <a:t>Tilbageførelse ved rømning</a:t>
            </a:r>
            <a:endParaRPr lang="en-GB"/>
          </a:p>
        </p:txBody>
      </p:sp>
      <p:sp>
        <p:nvSpPr>
          <p:cNvPr id="5" name="Pladsholder til diasnummer 4"/>
          <p:cNvSpPr>
            <a:spLocks noGrp="1"/>
          </p:cNvSpPr>
          <p:nvPr>
            <p:ph type="sldNum" sz="quarter" idx="12"/>
          </p:nvPr>
        </p:nvSpPr>
        <p:spPr/>
        <p:txBody>
          <a:bodyPr/>
          <a:lstStyle/>
          <a:p>
            <a:fld id="{13AE19F7-4CF0-49C1-80FD-F09A091AE351}" type="slidenum">
              <a:rPr lang="da-DK" smtClean="0"/>
              <a:t>‹nr.›</a:t>
            </a:fld>
            <a:endParaRPr lang="da-DK"/>
          </a:p>
        </p:txBody>
      </p:sp>
    </p:spTree>
    <p:extLst>
      <p:ext uri="{BB962C8B-B14F-4D97-AF65-F5344CB8AC3E}">
        <p14:creationId xmlns:p14="http://schemas.microsoft.com/office/powerpoint/2010/main" val="189072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4518CB5B-B2A9-412E-A953-4F0B62A27ABA}" type="datetime1">
              <a:rPr lang="da-DK" smtClean="0"/>
              <a:t>15-01-2017</a:t>
            </a:fld>
            <a:endParaRPr lang="da-DK"/>
          </a:p>
        </p:txBody>
      </p:sp>
      <p:sp>
        <p:nvSpPr>
          <p:cNvPr id="3" name="Pladsholder til sidefod 2"/>
          <p:cNvSpPr>
            <a:spLocks noGrp="1"/>
          </p:cNvSpPr>
          <p:nvPr>
            <p:ph type="ftr" sz="quarter" idx="11"/>
          </p:nvPr>
        </p:nvSpPr>
        <p:spPr/>
        <p:txBody>
          <a:bodyPr/>
          <a:lstStyle/>
          <a:p>
            <a:pPr>
              <a:defRPr/>
            </a:pPr>
            <a:r>
              <a:rPr lang="en-GB" smtClean="0"/>
              <a:t>Tilbageførelse ved rømning</a:t>
            </a:r>
            <a:endParaRPr lang="en-GB"/>
          </a:p>
        </p:txBody>
      </p:sp>
      <p:sp>
        <p:nvSpPr>
          <p:cNvPr id="4" name="Pladsholder til diasnummer 3"/>
          <p:cNvSpPr>
            <a:spLocks noGrp="1"/>
          </p:cNvSpPr>
          <p:nvPr>
            <p:ph type="sldNum" sz="quarter" idx="12"/>
          </p:nvPr>
        </p:nvSpPr>
        <p:spPr/>
        <p:txBody>
          <a:bodyPr/>
          <a:lstStyle/>
          <a:p>
            <a:fld id="{13AE19F7-4CF0-49C1-80FD-F09A091AE351}" type="slidenum">
              <a:rPr lang="da-DK" smtClean="0"/>
              <a:t>‹nr.›</a:t>
            </a:fld>
            <a:endParaRPr lang="da-DK"/>
          </a:p>
        </p:txBody>
      </p:sp>
    </p:spTree>
    <p:extLst>
      <p:ext uri="{BB962C8B-B14F-4D97-AF65-F5344CB8AC3E}">
        <p14:creationId xmlns:p14="http://schemas.microsoft.com/office/powerpoint/2010/main" val="2713299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C99D6C14-7883-4A7D-97AC-C6BC51A13A1D}" type="datetime1">
              <a:rPr lang="da-DK" smtClean="0"/>
              <a:t>15-01-2017</a:t>
            </a:fld>
            <a:endParaRPr lang="da-DK"/>
          </a:p>
        </p:txBody>
      </p:sp>
      <p:sp>
        <p:nvSpPr>
          <p:cNvPr id="6" name="Pladsholder til sidefod 5"/>
          <p:cNvSpPr>
            <a:spLocks noGrp="1"/>
          </p:cNvSpPr>
          <p:nvPr>
            <p:ph type="ftr" sz="quarter" idx="11"/>
          </p:nvPr>
        </p:nvSpPr>
        <p:spPr/>
        <p:txBody>
          <a:bodyPr/>
          <a:lstStyle/>
          <a:p>
            <a:pPr>
              <a:defRPr/>
            </a:pPr>
            <a:r>
              <a:rPr lang="en-GB" smtClean="0"/>
              <a:t>Tilbageførelse ved rømning</a:t>
            </a:r>
            <a:endParaRPr lang="en-GB"/>
          </a:p>
        </p:txBody>
      </p:sp>
      <p:sp>
        <p:nvSpPr>
          <p:cNvPr id="7" name="Pladsholder til diasnummer 6"/>
          <p:cNvSpPr>
            <a:spLocks noGrp="1"/>
          </p:cNvSpPr>
          <p:nvPr>
            <p:ph type="sldNum" sz="quarter" idx="12"/>
          </p:nvPr>
        </p:nvSpPr>
        <p:spPr/>
        <p:txBody>
          <a:bodyPr/>
          <a:lstStyle/>
          <a:p>
            <a:fld id="{13AE19F7-4CF0-49C1-80FD-F09A091AE351}" type="slidenum">
              <a:rPr lang="da-DK" smtClean="0"/>
              <a:t>‹nr.›</a:t>
            </a:fld>
            <a:endParaRPr lang="da-DK"/>
          </a:p>
        </p:txBody>
      </p:sp>
    </p:spTree>
    <p:extLst>
      <p:ext uri="{BB962C8B-B14F-4D97-AF65-F5344CB8AC3E}">
        <p14:creationId xmlns:p14="http://schemas.microsoft.com/office/powerpoint/2010/main" val="1407593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824D95B4-3A44-4710-87F0-2CFB6A379CF9}" type="datetime1">
              <a:rPr lang="da-DK" smtClean="0"/>
              <a:t>15-01-2017</a:t>
            </a:fld>
            <a:endParaRPr lang="da-DK"/>
          </a:p>
        </p:txBody>
      </p:sp>
      <p:sp>
        <p:nvSpPr>
          <p:cNvPr id="6" name="Pladsholder til sidefod 5"/>
          <p:cNvSpPr>
            <a:spLocks noGrp="1"/>
          </p:cNvSpPr>
          <p:nvPr>
            <p:ph type="ftr" sz="quarter" idx="11"/>
          </p:nvPr>
        </p:nvSpPr>
        <p:spPr/>
        <p:txBody>
          <a:bodyPr/>
          <a:lstStyle/>
          <a:p>
            <a:pPr>
              <a:defRPr/>
            </a:pPr>
            <a:r>
              <a:rPr lang="en-GB" smtClean="0"/>
              <a:t>Tilbageførelse ved rømning</a:t>
            </a:r>
            <a:endParaRPr lang="en-GB"/>
          </a:p>
        </p:txBody>
      </p:sp>
      <p:sp>
        <p:nvSpPr>
          <p:cNvPr id="7" name="Pladsholder til diasnummer 6"/>
          <p:cNvSpPr>
            <a:spLocks noGrp="1"/>
          </p:cNvSpPr>
          <p:nvPr>
            <p:ph type="sldNum" sz="quarter" idx="12"/>
          </p:nvPr>
        </p:nvSpPr>
        <p:spPr/>
        <p:txBody>
          <a:bodyPr/>
          <a:lstStyle/>
          <a:p>
            <a:fld id="{13AE19F7-4CF0-49C1-80FD-F09A091AE351}" type="slidenum">
              <a:rPr lang="da-DK" smtClean="0"/>
              <a:t>‹nr.›</a:t>
            </a:fld>
            <a:endParaRPr lang="da-DK"/>
          </a:p>
        </p:txBody>
      </p:sp>
    </p:spTree>
    <p:extLst>
      <p:ext uri="{BB962C8B-B14F-4D97-AF65-F5344CB8AC3E}">
        <p14:creationId xmlns:p14="http://schemas.microsoft.com/office/powerpoint/2010/main" val="1285470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dirty="0" smtClean="0"/>
              <a:t>Klik for at redigere i master</a:t>
            </a:r>
            <a:endParaRPr lang="da-DK" dirty="0"/>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AD79C6-429A-4145-8EAB-4184689E45C9}" type="datetime1">
              <a:rPr lang="da-DK" smtClean="0"/>
              <a:t>15-01-2017</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GB" smtClean="0"/>
              <a:t>Tilbageførelse ved rømning</a:t>
            </a:r>
            <a:endParaRPr lang="en-GB"/>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AE19F7-4CF0-49C1-80FD-F09A091AE351}" type="slidenum">
              <a:rPr lang="da-DK" smtClean="0"/>
              <a:t>‹nr.›</a:t>
            </a:fld>
            <a:endParaRPr lang="da-DK"/>
          </a:p>
        </p:txBody>
      </p:sp>
    </p:spTree>
    <p:extLst>
      <p:ext uri="{BB962C8B-B14F-4D97-AF65-F5344CB8AC3E}">
        <p14:creationId xmlns:p14="http://schemas.microsoft.com/office/powerpoint/2010/main" val="361855704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iming>
    <p:tnLst>
      <p:par>
        <p:cTn id="1" dur="indefinite" restart="never" nodeType="tmRoot"/>
      </p:par>
    </p:tnLst>
  </p:timing>
  <p:hf hdr="0" dt="0"/>
  <p:txStyles>
    <p:titleStyle>
      <a:lvl1pPr algn="l" defTabSz="914400" rtl="0" eaLnBrk="1" latinLnBrk="0" hangingPunct="1">
        <a:spcBef>
          <a:spcPct val="0"/>
        </a:spcBef>
        <a:buNone/>
        <a:defRPr sz="2000" b="1"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0" dirty="0" smtClean="0"/>
              <a:t>Voksenansvar for anbragte børn og unge</a:t>
            </a:r>
            <a:endParaRPr lang="da-DK" b="0" dirty="0"/>
          </a:p>
        </p:txBody>
      </p:sp>
      <p:sp>
        <p:nvSpPr>
          <p:cNvPr id="3" name="Pladsholder til indhold 2"/>
          <p:cNvSpPr>
            <a:spLocks noGrp="1"/>
          </p:cNvSpPr>
          <p:nvPr>
            <p:ph idx="1"/>
          </p:nvPr>
        </p:nvSpPr>
        <p:spPr/>
        <p:txBody>
          <a:bodyPr>
            <a:normAutofit/>
          </a:bodyPr>
          <a:lstStyle/>
          <a:p>
            <a:pPr marL="0" indent="0">
              <a:buNone/>
            </a:pPr>
            <a:endParaRPr lang="da-DK" sz="2800" b="1" dirty="0" smtClean="0"/>
          </a:p>
          <a:p>
            <a:pPr marL="0" indent="0">
              <a:buNone/>
            </a:pPr>
            <a:endParaRPr lang="da-DK" sz="2800" b="1" dirty="0"/>
          </a:p>
          <a:p>
            <a:pPr marL="0" indent="0">
              <a:buNone/>
            </a:pPr>
            <a:r>
              <a:rPr lang="da-DK" sz="2800" b="1" dirty="0" smtClean="0"/>
              <a:t>Tilbageførelse </a:t>
            </a:r>
            <a:r>
              <a:rPr lang="da-DK" sz="2800" b="1" dirty="0"/>
              <a:t>ved </a:t>
            </a:r>
            <a:r>
              <a:rPr lang="da-DK" sz="2800" b="1" dirty="0" smtClean="0"/>
              <a:t>rømning</a:t>
            </a:r>
          </a:p>
          <a:p>
            <a:pPr marL="0" indent="0">
              <a:buNone/>
            </a:pPr>
            <a:endParaRPr lang="da-DK" sz="2800" b="1" dirty="0"/>
          </a:p>
          <a:p>
            <a:pPr>
              <a:defRPr/>
            </a:pPr>
            <a:r>
              <a:rPr lang="da-DK" sz="2000" dirty="0"/>
              <a:t>Private opholdssteder</a:t>
            </a:r>
          </a:p>
          <a:p>
            <a:pPr>
              <a:defRPr/>
            </a:pPr>
            <a:r>
              <a:rPr lang="da-DK" sz="2000" dirty="0"/>
              <a:t>Alle typer døgninstitutioner</a:t>
            </a:r>
          </a:p>
          <a:p>
            <a:pPr marL="0" indent="0">
              <a:buNone/>
            </a:pPr>
            <a:endParaRPr lang="da-DK" sz="2000" dirty="0"/>
          </a:p>
        </p:txBody>
      </p:sp>
    </p:spTree>
    <p:extLst>
      <p:ext uri="{BB962C8B-B14F-4D97-AF65-F5344CB8AC3E}">
        <p14:creationId xmlns:p14="http://schemas.microsoft.com/office/powerpoint/2010/main" val="22752536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57150"/>
            <a:ext cx="5662613" cy="1209675"/>
          </a:xfrm>
        </p:spPr>
        <p:txBody>
          <a:bodyPr>
            <a:normAutofit/>
          </a:bodyPr>
          <a:lstStyle/>
          <a:p>
            <a:r>
              <a:rPr lang="da-DK" dirty="0" err="1" smtClean="0"/>
              <a:t>Casearbejde</a:t>
            </a:r>
            <a:endParaRPr lang="da-DK" dirty="0"/>
          </a:p>
        </p:txBody>
      </p:sp>
      <p:sp>
        <p:nvSpPr>
          <p:cNvPr id="3" name="Pladsholder til indhold 2"/>
          <p:cNvSpPr>
            <a:spLocks noGrp="1"/>
          </p:cNvSpPr>
          <p:nvPr>
            <p:ph idx="1"/>
          </p:nvPr>
        </p:nvSpPr>
        <p:spPr>
          <a:xfrm>
            <a:off x="304800" y="1640342"/>
            <a:ext cx="8229600" cy="4692650"/>
          </a:xfrm>
        </p:spPr>
        <p:txBody>
          <a:bodyPr/>
          <a:lstStyle/>
          <a:p>
            <a:endParaRPr lang="da-DK" dirty="0" smtClean="0"/>
          </a:p>
          <a:p>
            <a:endParaRPr lang="da-DK" dirty="0" smtClean="0"/>
          </a:p>
          <a:p>
            <a:pPr marL="0" indent="0" algn="ctr">
              <a:buNone/>
            </a:pPr>
            <a:endParaRPr lang="da-DK" sz="3600" dirty="0"/>
          </a:p>
          <a:p>
            <a:pPr marL="0" indent="0" algn="ctr">
              <a:buNone/>
            </a:pPr>
            <a:r>
              <a:rPr lang="da-DK" sz="3600" dirty="0" smtClean="0"/>
              <a:t>Refleksion </a:t>
            </a:r>
            <a:r>
              <a:rPr lang="da-DK" sz="3600" dirty="0"/>
              <a:t>og dialog om </a:t>
            </a:r>
            <a:r>
              <a:rPr lang="da-DK" sz="3600" dirty="0" smtClean="0"/>
              <a:t>tilbageførelse ved rømning.</a:t>
            </a:r>
            <a:endParaRPr lang="da-DK" sz="3600" dirty="0"/>
          </a:p>
          <a:p>
            <a:pPr marL="0" indent="0">
              <a:buNone/>
            </a:pPr>
            <a:endParaRPr lang="da-DK" dirty="0" smtClean="0"/>
          </a:p>
          <a:p>
            <a:pPr marL="0" indent="0">
              <a:buNone/>
            </a:pPr>
            <a:endParaRPr lang="da-DK" dirty="0"/>
          </a:p>
          <a:p>
            <a:pPr marL="0" indent="0">
              <a:buNone/>
            </a:pPr>
            <a:endParaRPr lang="da-DK" dirty="0"/>
          </a:p>
          <a:p>
            <a:endParaRPr lang="da-DK" dirty="0"/>
          </a:p>
        </p:txBody>
      </p:sp>
      <p:sp>
        <p:nvSpPr>
          <p:cNvPr id="6" name="Pladsholder til sidefod 3"/>
          <p:cNvSpPr>
            <a:spLocks noGrp="1"/>
          </p:cNvSpPr>
          <p:nvPr>
            <p:ph type="ftr" sz="quarter" idx="11"/>
          </p:nvPr>
        </p:nvSpPr>
        <p:spPr>
          <a:xfrm>
            <a:off x="139700" y="6356350"/>
            <a:ext cx="5880100" cy="365125"/>
          </a:xfrm>
        </p:spPr>
        <p:txBody>
          <a:bodyPr/>
          <a:lstStyle/>
          <a:p>
            <a:pPr algn="l">
              <a:defRPr/>
            </a:pPr>
            <a:r>
              <a:rPr lang="en-GB" dirty="0" err="1" smtClean="0"/>
              <a:t>Tilbageførelse</a:t>
            </a:r>
            <a:r>
              <a:rPr lang="en-GB" dirty="0" smtClean="0"/>
              <a:t> </a:t>
            </a:r>
            <a:r>
              <a:rPr lang="en-GB" dirty="0" err="1" smtClean="0"/>
              <a:t>ved</a:t>
            </a:r>
            <a:r>
              <a:rPr lang="en-GB" dirty="0" smtClean="0"/>
              <a:t> </a:t>
            </a:r>
            <a:r>
              <a:rPr lang="en-GB" dirty="0" err="1" smtClean="0"/>
              <a:t>rømning</a:t>
            </a:r>
            <a:endParaRPr lang="en-GB" dirty="0"/>
          </a:p>
        </p:txBody>
      </p:sp>
      <p:sp>
        <p:nvSpPr>
          <p:cNvPr id="4" name="Pladsholder til diasnummer 3"/>
          <p:cNvSpPr>
            <a:spLocks noGrp="1"/>
          </p:cNvSpPr>
          <p:nvPr>
            <p:ph type="sldNum" sz="quarter" idx="12"/>
          </p:nvPr>
        </p:nvSpPr>
        <p:spPr/>
        <p:txBody>
          <a:bodyPr/>
          <a:lstStyle/>
          <a:p>
            <a:fld id="{13AE19F7-4CF0-49C1-80FD-F09A091AE351}" type="slidenum">
              <a:rPr lang="da-DK" smtClean="0"/>
              <a:t>10</a:t>
            </a:fld>
            <a:endParaRPr lang="da-DK"/>
          </a:p>
        </p:txBody>
      </p:sp>
    </p:spTree>
    <p:extLst>
      <p:ext uri="{BB962C8B-B14F-4D97-AF65-F5344CB8AC3E}">
        <p14:creationId xmlns:p14="http://schemas.microsoft.com/office/powerpoint/2010/main" val="38842890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850" y="142875"/>
            <a:ext cx="5868670" cy="1252540"/>
          </a:xfrm>
        </p:spPr>
        <p:txBody>
          <a:bodyPr>
            <a:normAutofit/>
          </a:bodyPr>
          <a:lstStyle/>
          <a:p>
            <a:r>
              <a:rPr lang="da-DK" dirty="0" smtClean="0"/>
              <a:t>Registrering og indberetning </a:t>
            </a:r>
            <a:endParaRPr lang="da-DK" dirty="0"/>
          </a:p>
        </p:txBody>
      </p:sp>
      <p:sp>
        <p:nvSpPr>
          <p:cNvPr id="3" name="Pladsholder til indhold 2"/>
          <p:cNvSpPr>
            <a:spLocks noGrp="1"/>
          </p:cNvSpPr>
          <p:nvPr>
            <p:ph idx="1"/>
          </p:nvPr>
        </p:nvSpPr>
        <p:spPr>
          <a:xfrm>
            <a:off x="393700" y="1475352"/>
            <a:ext cx="8243888" cy="4603186"/>
          </a:xfrm>
        </p:spPr>
        <p:txBody>
          <a:bodyPr>
            <a:normAutofit/>
          </a:bodyPr>
          <a:lstStyle/>
          <a:p>
            <a:r>
              <a:rPr lang="da-DK" b="1" dirty="0" smtClean="0"/>
              <a:t>Tilbageførelse ved rømning skal registreres og indberettes.</a:t>
            </a:r>
          </a:p>
          <a:p>
            <a:endParaRPr lang="da-DK" b="1" dirty="0" smtClean="0"/>
          </a:p>
          <a:p>
            <a:r>
              <a:rPr lang="da-DK" dirty="0"/>
              <a:t>Lederen eller dennes stedfortræder skal straks inden for 24 timer registrere </a:t>
            </a:r>
            <a:r>
              <a:rPr lang="da-DK" dirty="0" smtClean="0"/>
              <a:t>hændelsen.</a:t>
            </a:r>
          </a:p>
          <a:p>
            <a:pPr lvl="1" indent="-252000"/>
            <a:r>
              <a:rPr lang="da-DK" dirty="0" smtClean="0"/>
              <a:t>Bilag </a:t>
            </a:r>
            <a:r>
              <a:rPr lang="da-DK" dirty="0"/>
              <a:t>1a: Indberetningsskema til </a:t>
            </a:r>
            <a:r>
              <a:rPr lang="da-DK" dirty="0" smtClean="0"/>
              <a:t>døgninstitutioner </a:t>
            </a:r>
            <a:r>
              <a:rPr lang="da-DK" dirty="0"/>
              <a:t>og </a:t>
            </a:r>
            <a:r>
              <a:rPr lang="da-DK" dirty="0" smtClean="0"/>
              <a:t>private opholdssteder</a:t>
            </a:r>
          </a:p>
          <a:p>
            <a:endParaRPr lang="da-DK" dirty="0"/>
          </a:p>
          <a:p>
            <a:r>
              <a:rPr lang="da-DK" dirty="0"/>
              <a:t>Barnet skal gøres bekendt med registreringen, og skal have tilbud om, at lave sin egen redegørelse, der kan følge indberetningen.</a:t>
            </a:r>
          </a:p>
          <a:p>
            <a:endParaRPr lang="da-DK" b="1" dirty="0" smtClean="0"/>
          </a:p>
          <a:p>
            <a:r>
              <a:rPr lang="da-DK" dirty="0" smtClean="0"/>
              <a:t>Episoden skal indberettes til den anbringende kommune og socialtilsynet.</a:t>
            </a:r>
          </a:p>
          <a:p>
            <a:endParaRPr lang="da-DK" dirty="0"/>
          </a:p>
          <a:p>
            <a:r>
              <a:rPr lang="da-DK" dirty="0"/>
              <a:t>Forældremyndighed og eventuel driftsherre skal orienteres.</a:t>
            </a:r>
          </a:p>
          <a:p>
            <a:endParaRPr lang="da-DK" dirty="0" smtClean="0"/>
          </a:p>
        </p:txBody>
      </p:sp>
      <p:sp>
        <p:nvSpPr>
          <p:cNvPr id="6" name="Pladsholder til sidefod 3"/>
          <p:cNvSpPr>
            <a:spLocks noGrp="1"/>
          </p:cNvSpPr>
          <p:nvPr>
            <p:ph type="ftr" sz="quarter" idx="11"/>
          </p:nvPr>
        </p:nvSpPr>
        <p:spPr>
          <a:xfrm>
            <a:off x="139700" y="6356350"/>
            <a:ext cx="5880100" cy="365125"/>
          </a:xfrm>
        </p:spPr>
        <p:txBody>
          <a:bodyPr/>
          <a:lstStyle/>
          <a:p>
            <a:pPr algn="l">
              <a:defRPr/>
            </a:pPr>
            <a:r>
              <a:rPr lang="en-GB" dirty="0" err="1" smtClean="0"/>
              <a:t>Tilbageførelse</a:t>
            </a:r>
            <a:r>
              <a:rPr lang="en-GB" dirty="0" smtClean="0"/>
              <a:t> </a:t>
            </a:r>
            <a:r>
              <a:rPr lang="en-GB" dirty="0" err="1" smtClean="0"/>
              <a:t>ved</a:t>
            </a:r>
            <a:r>
              <a:rPr lang="en-GB" dirty="0" smtClean="0"/>
              <a:t> </a:t>
            </a:r>
            <a:r>
              <a:rPr lang="en-GB" dirty="0" err="1" smtClean="0"/>
              <a:t>rømning</a:t>
            </a:r>
            <a:endParaRPr lang="en-GB" dirty="0"/>
          </a:p>
        </p:txBody>
      </p:sp>
      <p:sp>
        <p:nvSpPr>
          <p:cNvPr id="4" name="Pladsholder til diasnummer 3"/>
          <p:cNvSpPr>
            <a:spLocks noGrp="1"/>
          </p:cNvSpPr>
          <p:nvPr>
            <p:ph type="sldNum" sz="quarter" idx="12"/>
          </p:nvPr>
        </p:nvSpPr>
        <p:spPr/>
        <p:txBody>
          <a:bodyPr/>
          <a:lstStyle/>
          <a:p>
            <a:fld id="{13AE19F7-4CF0-49C1-80FD-F09A091AE351}" type="slidenum">
              <a:rPr lang="da-DK" smtClean="0"/>
              <a:t>11</a:t>
            </a:fld>
            <a:endParaRPr lang="da-DK"/>
          </a:p>
        </p:txBody>
      </p:sp>
    </p:spTree>
    <p:extLst>
      <p:ext uri="{BB962C8B-B14F-4D97-AF65-F5344CB8AC3E}">
        <p14:creationId xmlns:p14="http://schemas.microsoft.com/office/powerpoint/2010/main" val="5389367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18699"/>
            <a:ext cx="5662613" cy="809625"/>
          </a:xfrm>
        </p:spPr>
        <p:txBody>
          <a:bodyPr>
            <a:normAutofit/>
          </a:bodyPr>
          <a:lstStyle/>
          <a:p>
            <a:r>
              <a:rPr lang="da-DK" dirty="0" smtClean="0"/>
              <a:t>Retskilder</a:t>
            </a:r>
            <a:endParaRPr lang="da-DK" dirty="0"/>
          </a:p>
        </p:txBody>
      </p:sp>
      <p:sp>
        <p:nvSpPr>
          <p:cNvPr id="3" name="Pladsholder til indhold 2"/>
          <p:cNvSpPr>
            <a:spLocks noGrp="1"/>
          </p:cNvSpPr>
          <p:nvPr>
            <p:ph idx="1"/>
          </p:nvPr>
        </p:nvSpPr>
        <p:spPr/>
        <p:txBody>
          <a:bodyPr>
            <a:normAutofit/>
          </a:bodyPr>
          <a:lstStyle/>
          <a:p>
            <a:pPr lvl="0"/>
            <a:r>
              <a:rPr lang="da-DK" dirty="0"/>
              <a:t>Lov om voksenansvar overfor anbragte børn og unge (Lov nr. 619 af 8. juni 2016), § </a:t>
            </a:r>
            <a:r>
              <a:rPr lang="da-DK" dirty="0" smtClean="0"/>
              <a:t>10</a:t>
            </a:r>
            <a:endParaRPr lang="da-DK" dirty="0"/>
          </a:p>
          <a:p>
            <a:pPr lvl="0"/>
            <a:r>
              <a:rPr lang="da-DK" dirty="0"/>
              <a:t>Lov om ændring af lov om social service, lov om socialtilsyn og lov om folkeskolen (Lov nr. 647 af 8. juni 2016)</a:t>
            </a:r>
          </a:p>
          <a:p>
            <a:pPr lvl="0"/>
            <a:r>
              <a:rPr lang="da-DK" dirty="0"/>
              <a:t>Lov om ændring af lov om social service, lov om retssikkerhed og administration på det sociale område og lov om voksenansvar for anbragte børn og unge (Lov nr. 1543 af 13. december 2016), § 3</a:t>
            </a:r>
          </a:p>
          <a:p>
            <a:pPr lvl="0"/>
            <a:r>
              <a:rPr lang="da-DK" dirty="0"/>
              <a:t>Lov om ændring af lov om socialtilsyn, lov om social service og lov om voksenansvar for anbragte børn og unge (Lov nr. 1544 af 13. december 2016), § 3</a:t>
            </a:r>
          </a:p>
          <a:p>
            <a:pPr lvl="0"/>
            <a:r>
              <a:rPr lang="da-DK" dirty="0" smtClean="0"/>
              <a:t>Vejledning </a:t>
            </a:r>
            <a:r>
              <a:rPr lang="da-DK" dirty="0"/>
              <a:t>til lov om voksenansvar overfor anbragte børn og unge (Vej. nr. 10370 af 21. december 2016), pkt. </a:t>
            </a:r>
            <a:r>
              <a:rPr lang="da-DK" dirty="0" smtClean="0"/>
              <a:t>67-70.</a:t>
            </a:r>
            <a:endParaRPr lang="da-DK" dirty="0"/>
          </a:p>
          <a:p>
            <a:endParaRPr lang="da-DK" dirty="0"/>
          </a:p>
        </p:txBody>
      </p:sp>
      <p:sp>
        <p:nvSpPr>
          <p:cNvPr id="6" name="Pladsholder til sidefod 3"/>
          <p:cNvSpPr>
            <a:spLocks noGrp="1"/>
          </p:cNvSpPr>
          <p:nvPr>
            <p:ph type="ftr" sz="quarter" idx="11"/>
          </p:nvPr>
        </p:nvSpPr>
        <p:spPr>
          <a:xfrm>
            <a:off x="139700" y="6356350"/>
            <a:ext cx="5880100" cy="365125"/>
          </a:xfrm>
        </p:spPr>
        <p:txBody>
          <a:bodyPr/>
          <a:lstStyle/>
          <a:p>
            <a:pPr algn="l">
              <a:defRPr/>
            </a:pPr>
            <a:r>
              <a:rPr lang="en-GB" dirty="0" err="1" smtClean="0"/>
              <a:t>Tilbageførelse</a:t>
            </a:r>
            <a:r>
              <a:rPr lang="en-GB" dirty="0" smtClean="0"/>
              <a:t> </a:t>
            </a:r>
            <a:r>
              <a:rPr lang="en-GB" dirty="0" err="1" smtClean="0"/>
              <a:t>ved</a:t>
            </a:r>
            <a:r>
              <a:rPr lang="en-GB" dirty="0" smtClean="0"/>
              <a:t> </a:t>
            </a:r>
            <a:r>
              <a:rPr lang="en-GB" dirty="0" err="1" smtClean="0"/>
              <a:t>rømning</a:t>
            </a:r>
            <a:endParaRPr lang="en-GB" dirty="0"/>
          </a:p>
        </p:txBody>
      </p:sp>
      <p:sp>
        <p:nvSpPr>
          <p:cNvPr id="4" name="Pladsholder til diasnummer 3"/>
          <p:cNvSpPr>
            <a:spLocks noGrp="1"/>
          </p:cNvSpPr>
          <p:nvPr>
            <p:ph type="sldNum" sz="quarter" idx="12"/>
          </p:nvPr>
        </p:nvSpPr>
        <p:spPr/>
        <p:txBody>
          <a:bodyPr/>
          <a:lstStyle/>
          <a:p>
            <a:fld id="{13AE19F7-4CF0-49C1-80FD-F09A091AE351}" type="slidenum">
              <a:rPr lang="da-DK" smtClean="0"/>
              <a:t>12</a:t>
            </a:fld>
            <a:endParaRPr lang="da-DK"/>
          </a:p>
        </p:txBody>
      </p:sp>
    </p:spTree>
    <p:extLst>
      <p:ext uri="{BB962C8B-B14F-4D97-AF65-F5344CB8AC3E}">
        <p14:creationId xmlns:p14="http://schemas.microsoft.com/office/powerpoint/2010/main" val="41842352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72800"/>
            <a:ext cx="5662613" cy="1162800"/>
          </a:xfrm>
        </p:spPr>
        <p:txBody>
          <a:bodyPr>
            <a:normAutofit/>
          </a:bodyPr>
          <a:lstStyle/>
          <a:p>
            <a:r>
              <a:rPr lang="da-DK" dirty="0" smtClean="0"/>
              <a:t>Lovens ordlyd</a:t>
            </a:r>
            <a:r>
              <a:rPr lang="da-DK" dirty="0"/>
              <a:t/>
            </a:r>
            <a:br>
              <a:rPr lang="da-DK" dirty="0"/>
            </a:br>
            <a:endParaRPr lang="da-DK" dirty="0"/>
          </a:p>
        </p:txBody>
      </p:sp>
      <p:sp>
        <p:nvSpPr>
          <p:cNvPr id="3" name="Pladsholder til indhold 2"/>
          <p:cNvSpPr>
            <a:spLocks noGrp="1"/>
          </p:cNvSpPr>
          <p:nvPr>
            <p:ph idx="1"/>
          </p:nvPr>
        </p:nvSpPr>
        <p:spPr>
          <a:xfrm>
            <a:off x="943275" y="2647099"/>
            <a:ext cx="6971783" cy="1549172"/>
          </a:xfrm>
          <a:ln w="19050">
            <a:solidFill>
              <a:schemeClr val="tx1"/>
            </a:solidFill>
          </a:ln>
        </p:spPr>
        <p:txBody>
          <a:bodyPr>
            <a:normAutofit/>
          </a:bodyPr>
          <a:lstStyle/>
          <a:p>
            <a:pPr marL="0" indent="0">
              <a:buNone/>
            </a:pPr>
            <a:r>
              <a:rPr lang="da-DK" b="1" i="1" dirty="0"/>
              <a:t>§ 10. </a:t>
            </a:r>
            <a:r>
              <a:rPr lang="da-DK" dirty="0"/>
              <a:t>Personalet på anbringelsessteder efter § 66, stk. 1, nr. 5 og 6, i lov om social service kan som led </a:t>
            </a:r>
            <a:r>
              <a:rPr lang="da-DK" dirty="0" smtClean="0"/>
              <a:t>i omsorgspligten tilbageføre </a:t>
            </a:r>
            <a:r>
              <a:rPr lang="da-DK" dirty="0"/>
              <a:t>et anbragt barn eller en anbragt ung, der rømmer, når barnet eller den </a:t>
            </a:r>
            <a:r>
              <a:rPr lang="da-DK" dirty="0" smtClean="0"/>
              <a:t>unge udviser </a:t>
            </a:r>
            <a:r>
              <a:rPr lang="da-DK" dirty="0"/>
              <a:t>en adfærd, der medfører en risiko for </a:t>
            </a:r>
            <a:r>
              <a:rPr lang="da-DK" dirty="0" smtClean="0"/>
              <a:t>skade </a:t>
            </a:r>
            <a:r>
              <a:rPr lang="da-DK" dirty="0"/>
              <a:t>på barnet eller den unge selv eller på andre.</a:t>
            </a:r>
          </a:p>
          <a:p>
            <a:pPr marL="0" indent="0">
              <a:buNone/>
            </a:pPr>
            <a:endParaRPr lang="da-DK" dirty="0"/>
          </a:p>
        </p:txBody>
      </p:sp>
      <p:sp>
        <p:nvSpPr>
          <p:cNvPr id="6" name="Pladsholder til sidefod 3"/>
          <p:cNvSpPr>
            <a:spLocks noGrp="1"/>
          </p:cNvSpPr>
          <p:nvPr>
            <p:ph type="ftr" sz="quarter" idx="11"/>
          </p:nvPr>
        </p:nvSpPr>
        <p:spPr>
          <a:xfrm>
            <a:off x="139700" y="6356350"/>
            <a:ext cx="5880100" cy="365125"/>
          </a:xfrm>
        </p:spPr>
        <p:txBody>
          <a:bodyPr/>
          <a:lstStyle/>
          <a:p>
            <a:pPr algn="l">
              <a:defRPr/>
            </a:pPr>
            <a:r>
              <a:rPr lang="en-GB" dirty="0" err="1" smtClean="0"/>
              <a:t>Tilbageførelse</a:t>
            </a:r>
            <a:r>
              <a:rPr lang="en-GB" dirty="0" smtClean="0"/>
              <a:t> </a:t>
            </a:r>
            <a:r>
              <a:rPr lang="en-GB" dirty="0" err="1" smtClean="0"/>
              <a:t>ved</a:t>
            </a:r>
            <a:r>
              <a:rPr lang="en-GB" dirty="0" smtClean="0"/>
              <a:t> </a:t>
            </a:r>
            <a:r>
              <a:rPr lang="en-GB" dirty="0" err="1" smtClean="0"/>
              <a:t>rømning</a:t>
            </a:r>
            <a:endParaRPr lang="en-GB" dirty="0"/>
          </a:p>
        </p:txBody>
      </p:sp>
      <p:sp>
        <p:nvSpPr>
          <p:cNvPr id="4" name="Pladsholder til diasnummer 3"/>
          <p:cNvSpPr>
            <a:spLocks noGrp="1"/>
          </p:cNvSpPr>
          <p:nvPr>
            <p:ph type="sldNum" sz="quarter" idx="12"/>
          </p:nvPr>
        </p:nvSpPr>
        <p:spPr/>
        <p:txBody>
          <a:bodyPr/>
          <a:lstStyle/>
          <a:p>
            <a:fld id="{13AE19F7-4CF0-49C1-80FD-F09A091AE351}" type="slidenum">
              <a:rPr lang="da-DK" smtClean="0"/>
              <a:t>13</a:t>
            </a:fld>
            <a:endParaRPr lang="da-DK"/>
          </a:p>
        </p:txBody>
      </p:sp>
    </p:spTree>
    <p:extLst>
      <p:ext uri="{BB962C8B-B14F-4D97-AF65-F5344CB8AC3E}">
        <p14:creationId xmlns:p14="http://schemas.microsoft.com/office/powerpoint/2010/main" val="40329217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5504"/>
            <a:ext cx="5662613" cy="1151322"/>
          </a:xfrm>
        </p:spPr>
        <p:txBody>
          <a:bodyPr>
            <a:normAutofit/>
          </a:bodyPr>
          <a:lstStyle/>
          <a:p>
            <a:r>
              <a:rPr lang="da-DK" dirty="0" smtClean="0"/>
              <a:t>Rettigheder </a:t>
            </a:r>
            <a:r>
              <a:rPr lang="da-DK" dirty="0"/>
              <a:t>og indgreb heri </a:t>
            </a:r>
          </a:p>
        </p:txBody>
      </p:sp>
      <p:sp>
        <p:nvSpPr>
          <p:cNvPr id="3" name="Pladsholder til indhold 2"/>
          <p:cNvSpPr>
            <a:spLocks noGrp="1"/>
          </p:cNvSpPr>
          <p:nvPr>
            <p:ph idx="1"/>
          </p:nvPr>
        </p:nvSpPr>
        <p:spPr/>
        <p:txBody>
          <a:bodyPr/>
          <a:lstStyle/>
          <a:p>
            <a:pPr marL="0" indent="0" algn="ctr">
              <a:buNone/>
            </a:pPr>
            <a:endParaRPr lang="da-DK" sz="2800" dirty="0" smtClean="0"/>
          </a:p>
          <a:p>
            <a:pPr marL="0" indent="0" algn="ctr">
              <a:buNone/>
            </a:pPr>
            <a:r>
              <a:rPr lang="da-DK" sz="2800" dirty="0" smtClean="0"/>
              <a:t>VÆR </a:t>
            </a:r>
            <a:r>
              <a:rPr lang="da-DK" sz="2800" dirty="0"/>
              <a:t>ALTID OPMÆRKSOM PÅ:</a:t>
            </a:r>
          </a:p>
          <a:p>
            <a:pPr marL="0" indent="0">
              <a:buNone/>
            </a:pPr>
            <a:endParaRPr lang="da-DK" dirty="0"/>
          </a:p>
          <a:p>
            <a:pPr marL="0" indent="0" algn="ctr">
              <a:buNone/>
            </a:pPr>
            <a:r>
              <a:rPr lang="da-DK" dirty="0" smtClean="0"/>
              <a:t>§ 10 </a:t>
            </a:r>
            <a:r>
              <a:rPr lang="da-DK" dirty="0"/>
              <a:t>i lov om voksenansvar </a:t>
            </a:r>
            <a:r>
              <a:rPr lang="da-DK" dirty="0" smtClean="0"/>
              <a:t>om tilbageførelse er en undtagelsesbestemmelse </a:t>
            </a:r>
            <a:r>
              <a:rPr lang="da-DK" dirty="0"/>
              <a:t>fra hovedreglen – retten til </a:t>
            </a:r>
            <a:r>
              <a:rPr lang="da-DK" dirty="0" smtClean="0"/>
              <a:t>at kunne bevæge sig frit, </a:t>
            </a:r>
            <a:r>
              <a:rPr lang="da-DK" dirty="0"/>
              <a:t>som den er formuleret i grundlov og internationale konventioner</a:t>
            </a:r>
          </a:p>
        </p:txBody>
      </p:sp>
      <p:sp>
        <p:nvSpPr>
          <p:cNvPr id="4" name="Pladsholder til sidefod 3"/>
          <p:cNvSpPr>
            <a:spLocks noGrp="1"/>
          </p:cNvSpPr>
          <p:nvPr>
            <p:ph type="ftr" sz="quarter" idx="11"/>
          </p:nvPr>
        </p:nvSpPr>
        <p:spPr>
          <a:xfrm>
            <a:off x="139700" y="6356350"/>
            <a:ext cx="5880100" cy="365125"/>
          </a:xfrm>
        </p:spPr>
        <p:txBody>
          <a:bodyPr/>
          <a:lstStyle/>
          <a:p>
            <a:pPr algn="l">
              <a:defRPr/>
            </a:pPr>
            <a:r>
              <a:rPr lang="en-GB" dirty="0" err="1" smtClean="0"/>
              <a:t>Tilbageførelse</a:t>
            </a:r>
            <a:r>
              <a:rPr lang="en-GB" dirty="0" smtClean="0"/>
              <a:t> </a:t>
            </a:r>
            <a:r>
              <a:rPr lang="en-GB" dirty="0" err="1" smtClean="0"/>
              <a:t>ved</a:t>
            </a:r>
            <a:r>
              <a:rPr lang="en-GB" dirty="0" smtClean="0"/>
              <a:t> </a:t>
            </a:r>
            <a:r>
              <a:rPr lang="en-GB" dirty="0" err="1" smtClean="0"/>
              <a:t>rømning</a:t>
            </a:r>
            <a:endParaRPr lang="en-GB" dirty="0"/>
          </a:p>
        </p:txBody>
      </p:sp>
      <p:sp>
        <p:nvSpPr>
          <p:cNvPr id="5" name="Pladsholder til diasnummer 4"/>
          <p:cNvSpPr>
            <a:spLocks noGrp="1"/>
          </p:cNvSpPr>
          <p:nvPr>
            <p:ph type="sldNum" sz="quarter" idx="12"/>
          </p:nvPr>
        </p:nvSpPr>
        <p:spPr/>
        <p:txBody>
          <a:bodyPr/>
          <a:lstStyle/>
          <a:p>
            <a:fld id="{13AE19F7-4CF0-49C1-80FD-F09A091AE351}" type="slidenum">
              <a:rPr lang="da-DK" smtClean="0"/>
              <a:t>2</a:t>
            </a:fld>
            <a:endParaRPr lang="da-DK"/>
          </a:p>
        </p:txBody>
      </p:sp>
    </p:spTree>
    <p:extLst>
      <p:ext uri="{BB962C8B-B14F-4D97-AF65-F5344CB8AC3E}">
        <p14:creationId xmlns:p14="http://schemas.microsoft.com/office/powerpoint/2010/main" val="28447858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72800"/>
            <a:ext cx="6624268" cy="1162800"/>
          </a:xfrm>
        </p:spPr>
        <p:txBody>
          <a:bodyPr>
            <a:normAutofit/>
          </a:bodyPr>
          <a:lstStyle/>
          <a:p>
            <a:r>
              <a:rPr lang="da-DK" dirty="0" smtClean="0"/>
              <a:t>Retten </a:t>
            </a:r>
            <a:r>
              <a:rPr lang="da-DK" dirty="0"/>
              <a:t>til personlig frihed og bevægelsesfrihed</a:t>
            </a:r>
          </a:p>
        </p:txBody>
      </p:sp>
      <p:sp>
        <p:nvSpPr>
          <p:cNvPr id="3" name="Pladsholder til indhold 2"/>
          <p:cNvSpPr>
            <a:spLocks noGrp="1"/>
          </p:cNvSpPr>
          <p:nvPr>
            <p:ph idx="1"/>
          </p:nvPr>
        </p:nvSpPr>
        <p:spPr>
          <a:xfrm>
            <a:off x="450000" y="1562400"/>
            <a:ext cx="8229600" cy="4692650"/>
          </a:xfrm>
        </p:spPr>
        <p:txBody>
          <a:bodyPr>
            <a:normAutofit lnSpcReduction="10000"/>
          </a:bodyPr>
          <a:lstStyle/>
          <a:p>
            <a:pPr marL="0" lvl="0" indent="0">
              <a:buNone/>
            </a:pPr>
            <a:r>
              <a:rPr lang="da-DK" dirty="0" smtClean="0"/>
              <a:t>Ret </a:t>
            </a:r>
            <a:r>
              <a:rPr lang="da-DK" dirty="0"/>
              <a:t>til personlig frihed og </a:t>
            </a:r>
            <a:r>
              <a:rPr lang="da-DK" dirty="0" smtClean="0"/>
              <a:t>bevægelsesfrihed:</a:t>
            </a:r>
          </a:p>
          <a:p>
            <a:pPr>
              <a:buFont typeface="Arial" panose="020B0604020202020204" pitchFamily="34" charset="0"/>
              <a:buChar char="•"/>
            </a:pPr>
            <a:r>
              <a:rPr lang="da-DK" dirty="0"/>
              <a:t>Anbragte børn og unge har ret til frit at bevæge sig indenfor og udenfor </a:t>
            </a:r>
            <a:r>
              <a:rPr lang="da-DK" dirty="0" smtClean="0"/>
              <a:t>anbringelsesstedet</a:t>
            </a:r>
          </a:p>
          <a:p>
            <a:pPr>
              <a:buFont typeface="Arial" panose="020B0604020202020204" pitchFamily="34" charset="0"/>
              <a:buChar char="•"/>
            </a:pPr>
            <a:r>
              <a:rPr lang="da-DK" dirty="0" smtClean="0"/>
              <a:t>Begrebet </a:t>
            </a:r>
            <a:r>
              <a:rPr lang="da-DK" dirty="0"/>
              <a:t>”personlig frihed” henviser til </a:t>
            </a:r>
            <a:r>
              <a:rPr lang="da-DK" dirty="0" smtClean="0"/>
              <a:t>beskyttelse </a:t>
            </a:r>
            <a:r>
              <a:rPr lang="da-DK" dirty="0"/>
              <a:t>mod </a:t>
            </a:r>
            <a:r>
              <a:rPr lang="da-DK" dirty="0" smtClean="0"/>
              <a:t>vilkårlig frihedsberøvelse</a:t>
            </a:r>
            <a:endParaRPr lang="da-DK" dirty="0"/>
          </a:p>
          <a:p>
            <a:pPr>
              <a:buFont typeface="Arial" panose="020B0604020202020204" pitchFamily="34" charset="0"/>
              <a:buChar char="•"/>
            </a:pPr>
            <a:r>
              <a:rPr lang="da-DK" dirty="0"/>
              <a:t>Bevægelsesfriheden er bredere – omfatter retten til at kunne vælge sit opholdssted, herunder retten til at forlade </a:t>
            </a:r>
            <a:r>
              <a:rPr lang="da-DK" dirty="0" smtClean="0"/>
              <a:t>landet</a:t>
            </a:r>
            <a:endParaRPr lang="da-DK" dirty="0"/>
          </a:p>
          <a:p>
            <a:pPr lvl="0"/>
            <a:endParaRPr lang="da-DK" dirty="0"/>
          </a:p>
          <a:p>
            <a:pPr marL="0" lvl="0" indent="0">
              <a:buNone/>
            </a:pPr>
            <a:r>
              <a:rPr lang="da-DK" dirty="0" smtClean="0"/>
              <a:t>Væsentlige bestemmelser:</a:t>
            </a:r>
          </a:p>
          <a:p>
            <a:pPr lvl="0"/>
            <a:r>
              <a:rPr lang="da-DK" dirty="0" smtClean="0"/>
              <a:t>Grundlovens § 71 beskytter mod vilkårlig frihedsberøvelse</a:t>
            </a:r>
          </a:p>
          <a:p>
            <a:pPr lvl="0"/>
            <a:r>
              <a:rPr lang="da-DK" dirty="0" smtClean="0"/>
              <a:t>Den Europæiske menneskerettighedskonvention artikel 5</a:t>
            </a:r>
            <a:r>
              <a:rPr lang="da-DK" dirty="0"/>
              <a:t>, </a:t>
            </a:r>
            <a:r>
              <a:rPr lang="da-DK" dirty="0" smtClean="0"/>
              <a:t>vedrører </a:t>
            </a:r>
            <a:r>
              <a:rPr lang="da-DK" dirty="0"/>
              <a:t>den fysiske frihed og indgreb </a:t>
            </a:r>
            <a:r>
              <a:rPr lang="da-DK" dirty="0" smtClean="0"/>
              <a:t>heri</a:t>
            </a:r>
          </a:p>
          <a:p>
            <a:r>
              <a:rPr lang="da-DK" dirty="0"/>
              <a:t>Den Europæiske menneskerettighedskonvention, 4.tillægsprotokol Artikel 2 </a:t>
            </a:r>
            <a:r>
              <a:rPr lang="da-DK" dirty="0" smtClean="0"/>
              <a:t>vedrører </a:t>
            </a:r>
            <a:r>
              <a:rPr lang="da-DK" dirty="0"/>
              <a:t>bevægelsesfriheden og indgreb </a:t>
            </a:r>
            <a:r>
              <a:rPr lang="da-DK" dirty="0" smtClean="0"/>
              <a:t>heri</a:t>
            </a:r>
          </a:p>
          <a:p>
            <a:pPr lvl="0"/>
            <a:r>
              <a:rPr lang="da-DK" dirty="0" smtClean="0"/>
              <a:t>FN’s </a:t>
            </a:r>
            <a:r>
              <a:rPr lang="da-DK" dirty="0"/>
              <a:t>Børnekonvention, Artikel </a:t>
            </a:r>
            <a:r>
              <a:rPr lang="da-DK" dirty="0" smtClean="0"/>
              <a:t>37 </a:t>
            </a:r>
            <a:r>
              <a:rPr lang="da-DK" dirty="0"/>
              <a:t>vedrører frihedsberøvelse af </a:t>
            </a:r>
            <a:r>
              <a:rPr lang="da-DK" dirty="0" smtClean="0"/>
              <a:t>børn</a:t>
            </a:r>
          </a:p>
        </p:txBody>
      </p:sp>
      <p:sp>
        <p:nvSpPr>
          <p:cNvPr id="6" name="Pladsholder til sidefod 3"/>
          <p:cNvSpPr>
            <a:spLocks noGrp="1"/>
          </p:cNvSpPr>
          <p:nvPr>
            <p:ph type="ftr" sz="quarter" idx="11"/>
          </p:nvPr>
        </p:nvSpPr>
        <p:spPr>
          <a:xfrm>
            <a:off x="139700" y="6356350"/>
            <a:ext cx="5880100" cy="365125"/>
          </a:xfrm>
        </p:spPr>
        <p:txBody>
          <a:bodyPr/>
          <a:lstStyle/>
          <a:p>
            <a:pPr algn="l">
              <a:defRPr/>
            </a:pPr>
            <a:r>
              <a:rPr lang="en-GB" dirty="0" err="1" smtClean="0"/>
              <a:t>Tilbageførelse</a:t>
            </a:r>
            <a:r>
              <a:rPr lang="en-GB" dirty="0" smtClean="0"/>
              <a:t> </a:t>
            </a:r>
            <a:r>
              <a:rPr lang="en-GB" dirty="0" err="1" smtClean="0"/>
              <a:t>ved</a:t>
            </a:r>
            <a:r>
              <a:rPr lang="en-GB" dirty="0" smtClean="0"/>
              <a:t> </a:t>
            </a:r>
            <a:r>
              <a:rPr lang="en-GB" dirty="0" err="1" smtClean="0"/>
              <a:t>rømning</a:t>
            </a:r>
            <a:endParaRPr lang="en-GB" dirty="0"/>
          </a:p>
        </p:txBody>
      </p:sp>
      <p:sp>
        <p:nvSpPr>
          <p:cNvPr id="4" name="Pladsholder til diasnummer 3"/>
          <p:cNvSpPr>
            <a:spLocks noGrp="1"/>
          </p:cNvSpPr>
          <p:nvPr>
            <p:ph type="sldNum" sz="quarter" idx="12"/>
          </p:nvPr>
        </p:nvSpPr>
        <p:spPr/>
        <p:txBody>
          <a:bodyPr/>
          <a:lstStyle/>
          <a:p>
            <a:fld id="{13AE19F7-4CF0-49C1-80FD-F09A091AE351}" type="slidenum">
              <a:rPr lang="da-DK" smtClean="0"/>
              <a:t>3</a:t>
            </a:fld>
            <a:endParaRPr lang="da-DK"/>
          </a:p>
        </p:txBody>
      </p:sp>
    </p:spTree>
    <p:extLst>
      <p:ext uri="{BB962C8B-B14F-4D97-AF65-F5344CB8AC3E}">
        <p14:creationId xmlns:p14="http://schemas.microsoft.com/office/powerpoint/2010/main" val="32003577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270000"/>
            <a:ext cx="5662613" cy="1162800"/>
          </a:xfrm>
        </p:spPr>
        <p:txBody>
          <a:bodyPr>
            <a:normAutofit/>
          </a:bodyPr>
          <a:lstStyle/>
          <a:p>
            <a:r>
              <a:rPr lang="da-DK" dirty="0" smtClean="0"/>
              <a:t>Lovens indhold</a:t>
            </a:r>
            <a:endParaRPr lang="da-DK" dirty="0"/>
          </a:p>
        </p:txBody>
      </p:sp>
      <p:sp>
        <p:nvSpPr>
          <p:cNvPr id="3" name="Pladsholder til indhold 2"/>
          <p:cNvSpPr>
            <a:spLocks noGrp="1"/>
          </p:cNvSpPr>
          <p:nvPr>
            <p:ph idx="1"/>
          </p:nvPr>
        </p:nvSpPr>
        <p:spPr>
          <a:xfrm>
            <a:off x="450000" y="1600200"/>
            <a:ext cx="8229600" cy="4525963"/>
          </a:xfrm>
        </p:spPr>
        <p:txBody>
          <a:bodyPr>
            <a:normAutofit/>
          </a:bodyPr>
          <a:lstStyle/>
          <a:p>
            <a:pPr marL="0" indent="0">
              <a:buNone/>
            </a:pPr>
            <a:r>
              <a:rPr lang="da-DK" b="1" dirty="0"/>
              <a:t>Anvendelsesområde:</a:t>
            </a:r>
          </a:p>
          <a:p>
            <a:pPr>
              <a:buFont typeface="Arial" panose="020B0604020202020204" pitchFamily="34" charset="0"/>
              <a:buChar char="•"/>
            </a:pPr>
            <a:r>
              <a:rPr lang="da-DK" dirty="0" smtClean="0"/>
              <a:t>Private opholdssteder og døgninstitutioner.</a:t>
            </a:r>
          </a:p>
          <a:p>
            <a:pPr marL="0" indent="0">
              <a:buNone/>
            </a:pPr>
            <a:endParaRPr lang="da-DK" dirty="0"/>
          </a:p>
          <a:p>
            <a:pPr marL="0" indent="0">
              <a:buNone/>
            </a:pPr>
            <a:r>
              <a:rPr lang="da-DK" b="1" dirty="0" smtClean="0"/>
              <a:t>Kompetence - Personkreds:</a:t>
            </a:r>
          </a:p>
          <a:p>
            <a:pPr>
              <a:buFont typeface="Arial" panose="020B0604020202020204" pitchFamily="34" charset="0"/>
              <a:buChar char="•"/>
            </a:pPr>
            <a:r>
              <a:rPr lang="da-DK" dirty="0" smtClean="0"/>
              <a:t>Personalet på opholdsstedet eller døgninstitutionen.</a:t>
            </a:r>
            <a:endParaRPr lang="da-DK" dirty="0"/>
          </a:p>
          <a:p>
            <a:pPr marL="0" indent="0">
              <a:buNone/>
            </a:pPr>
            <a:endParaRPr lang="da-DK" dirty="0"/>
          </a:p>
          <a:p>
            <a:pPr marL="0" indent="0">
              <a:buNone/>
            </a:pPr>
            <a:r>
              <a:rPr lang="da-DK" b="1" dirty="0" smtClean="0"/>
              <a:t>Betingelser for indgreb</a:t>
            </a:r>
            <a:endParaRPr lang="da-DK" b="1" dirty="0"/>
          </a:p>
          <a:p>
            <a:r>
              <a:rPr lang="da-DK" dirty="0" smtClean="0"/>
              <a:t>Barnet eller den unge er rømmet.</a:t>
            </a:r>
          </a:p>
          <a:p>
            <a:r>
              <a:rPr lang="da-DK" dirty="0"/>
              <a:t>B</a:t>
            </a:r>
            <a:r>
              <a:rPr lang="da-DK" dirty="0" smtClean="0"/>
              <a:t>arnet </a:t>
            </a:r>
            <a:r>
              <a:rPr lang="da-DK" dirty="0"/>
              <a:t>eller den </a:t>
            </a:r>
            <a:r>
              <a:rPr lang="da-DK" dirty="0" smtClean="0"/>
              <a:t>unge udviser </a:t>
            </a:r>
            <a:r>
              <a:rPr lang="da-DK" dirty="0"/>
              <a:t>en adfærd, der medfører en risiko for skade på barnet eller den unge selv eller på </a:t>
            </a:r>
            <a:r>
              <a:rPr lang="da-DK" dirty="0" smtClean="0"/>
              <a:t>andre.</a:t>
            </a:r>
          </a:p>
          <a:p>
            <a:pPr marL="0" indent="0">
              <a:buNone/>
            </a:pPr>
            <a:endParaRPr lang="da-DK" b="1" dirty="0" smtClean="0"/>
          </a:p>
          <a:p>
            <a:pPr marL="0" indent="0">
              <a:buNone/>
            </a:pPr>
            <a:r>
              <a:rPr lang="da-DK" b="1" dirty="0" smtClean="0"/>
              <a:t>Form for indgreb</a:t>
            </a:r>
            <a:endParaRPr lang="da-DK" dirty="0"/>
          </a:p>
          <a:p>
            <a:pPr>
              <a:buFont typeface="Arial" panose="020B0604020202020204" pitchFamily="34" charset="0"/>
              <a:buChar char="•"/>
            </a:pPr>
            <a:r>
              <a:rPr lang="da-DK" dirty="0"/>
              <a:t>Tilbageføre til anbringelsesstedet</a:t>
            </a:r>
          </a:p>
        </p:txBody>
      </p:sp>
      <p:sp>
        <p:nvSpPr>
          <p:cNvPr id="4" name="Pladsholder til sidefod 3"/>
          <p:cNvSpPr>
            <a:spLocks noGrp="1"/>
          </p:cNvSpPr>
          <p:nvPr>
            <p:ph type="ftr" sz="quarter" idx="11"/>
          </p:nvPr>
        </p:nvSpPr>
        <p:spPr>
          <a:xfrm>
            <a:off x="139700" y="6356350"/>
            <a:ext cx="5880100" cy="365125"/>
          </a:xfrm>
        </p:spPr>
        <p:txBody>
          <a:bodyPr/>
          <a:lstStyle/>
          <a:p>
            <a:pPr algn="l">
              <a:defRPr/>
            </a:pPr>
            <a:r>
              <a:rPr lang="en-GB" dirty="0" err="1" smtClean="0"/>
              <a:t>Tilbageførelse</a:t>
            </a:r>
            <a:r>
              <a:rPr lang="en-GB" dirty="0" smtClean="0"/>
              <a:t> </a:t>
            </a:r>
            <a:r>
              <a:rPr lang="en-GB" dirty="0" err="1" smtClean="0"/>
              <a:t>ved</a:t>
            </a:r>
            <a:r>
              <a:rPr lang="en-GB" dirty="0" smtClean="0"/>
              <a:t> </a:t>
            </a:r>
            <a:r>
              <a:rPr lang="en-GB" dirty="0" err="1" smtClean="0"/>
              <a:t>rømning</a:t>
            </a:r>
            <a:endParaRPr lang="en-GB" dirty="0"/>
          </a:p>
        </p:txBody>
      </p:sp>
      <p:sp>
        <p:nvSpPr>
          <p:cNvPr id="5" name="Pladsholder til diasnummer 4"/>
          <p:cNvSpPr>
            <a:spLocks noGrp="1"/>
          </p:cNvSpPr>
          <p:nvPr>
            <p:ph type="sldNum" sz="quarter" idx="12"/>
          </p:nvPr>
        </p:nvSpPr>
        <p:spPr/>
        <p:txBody>
          <a:bodyPr/>
          <a:lstStyle/>
          <a:p>
            <a:fld id="{13AE19F7-4CF0-49C1-80FD-F09A091AE351}" type="slidenum">
              <a:rPr lang="da-DK" smtClean="0"/>
              <a:t>4</a:t>
            </a:fld>
            <a:endParaRPr lang="da-DK"/>
          </a:p>
        </p:txBody>
      </p:sp>
    </p:spTree>
    <p:extLst>
      <p:ext uri="{BB962C8B-B14F-4D97-AF65-F5344CB8AC3E}">
        <p14:creationId xmlns:p14="http://schemas.microsoft.com/office/powerpoint/2010/main" val="19242336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17714"/>
            <a:ext cx="5662613" cy="1049111"/>
          </a:xfrm>
        </p:spPr>
        <p:txBody>
          <a:bodyPr>
            <a:normAutofit/>
          </a:bodyPr>
          <a:lstStyle/>
          <a:p>
            <a:r>
              <a:rPr lang="da-DK" dirty="0" smtClean="0"/>
              <a:t>Anvendelsesområde</a:t>
            </a:r>
            <a:endParaRPr lang="da-DK" dirty="0"/>
          </a:p>
        </p:txBody>
      </p:sp>
      <p:sp>
        <p:nvSpPr>
          <p:cNvPr id="3" name="Pladsholder til indhold 2"/>
          <p:cNvSpPr>
            <a:spLocks noGrp="1"/>
          </p:cNvSpPr>
          <p:nvPr>
            <p:ph idx="1"/>
          </p:nvPr>
        </p:nvSpPr>
        <p:spPr/>
        <p:txBody>
          <a:bodyPr>
            <a:normAutofit/>
          </a:bodyPr>
          <a:lstStyle/>
          <a:p>
            <a:pPr marL="0" indent="0">
              <a:buNone/>
            </a:pPr>
            <a:r>
              <a:rPr lang="da-DK" dirty="0" smtClean="0"/>
              <a:t>Bestemmelserne om tilbageførelse ved rømning kan anvendes overfor børn og unge under 18 år, der er anbragt på følgende anbringelsessteder: </a:t>
            </a:r>
          </a:p>
          <a:p>
            <a:endParaRPr lang="da-DK" dirty="0"/>
          </a:p>
          <a:p>
            <a:r>
              <a:rPr lang="da-DK" dirty="0"/>
              <a:t>Private opholdssteder</a:t>
            </a:r>
          </a:p>
          <a:p>
            <a:r>
              <a:rPr lang="da-DK" dirty="0" smtClean="0"/>
              <a:t>Alle typer døgninstitutioner, herunder</a:t>
            </a:r>
            <a:endParaRPr lang="da-DK" dirty="0"/>
          </a:p>
          <a:p>
            <a:pPr lvl="1"/>
            <a:r>
              <a:rPr lang="da-DK" dirty="0"/>
              <a:t>Delvis lukkede </a:t>
            </a:r>
            <a:r>
              <a:rPr lang="da-DK" dirty="0" smtClean="0"/>
              <a:t>døgninstitutioner</a:t>
            </a:r>
            <a:endParaRPr lang="da-DK" dirty="0"/>
          </a:p>
          <a:p>
            <a:pPr lvl="1"/>
            <a:r>
              <a:rPr lang="da-DK" dirty="0"/>
              <a:t>Delvis lukkede afdelinger </a:t>
            </a:r>
            <a:r>
              <a:rPr lang="da-DK" dirty="0" smtClean="0"/>
              <a:t>i </a:t>
            </a:r>
            <a:r>
              <a:rPr lang="da-DK" dirty="0"/>
              <a:t>døgninstitutioner</a:t>
            </a:r>
          </a:p>
          <a:p>
            <a:pPr lvl="1"/>
            <a:r>
              <a:rPr lang="da-DK" dirty="0"/>
              <a:t>S</a:t>
            </a:r>
            <a:r>
              <a:rPr lang="da-DK" dirty="0" smtClean="0"/>
              <a:t>ikrede døgninstitutioner</a:t>
            </a:r>
            <a:endParaRPr lang="da-DK" dirty="0"/>
          </a:p>
          <a:p>
            <a:pPr lvl="1"/>
            <a:r>
              <a:rPr lang="da-DK" dirty="0"/>
              <a:t>Særlig sikrede afdelinger i sikrede institutioner.</a:t>
            </a:r>
          </a:p>
          <a:p>
            <a:pPr marL="0" indent="0">
              <a:buNone/>
            </a:pPr>
            <a:endParaRPr lang="da-DK" dirty="0" smtClean="0"/>
          </a:p>
        </p:txBody>
      </p:sp>
      <p:sp>
        <p:nvSpPr>
          <p:cNvPr id="6" name="Pladsholder til sidefod 3"/>
          <p:cNvSpPr>
            <a:spLocks noGrp="1"/>
          </p:cNvSpPr>
          <p:nvPr>
            <p:ph type="ftr" sz="quarter" idx="11"/>
          </p:nvPr>
        </p:nvSpPr>
        <p:spPr>
          <a:xfrm>
            <a:off x="139700" y="6356350"/>
            <a:ext cx="5880100" cy="365125"/>
          </a:xfrm>
        </p:spPr>
        <p:txBody>
          <a:bodyPr/>
          <a:lstStyle/>
          <a:p>
            <a:pPr algn="l">
              <a:defRPr/>
            </a:pPr>
            <a:r>
              <a:rPr lang="en-GB" dirty="0" err="1" smtClean="0"/>
              <a:t>Tilbageførelse</a:t>
            </a:r>
            <a:r>
              <a:rPr lang="en-GB" dirty="0" smtClean="0"/>
              <a:t> </a:t>
            </a:r>
            <a:r>
              <a:rPr lang="en-GB" dirty="0" err="1" smtClean="0"/>
              <a:t>ved</a:t>
            </a:r>
            <a:r>
              <a:rPr lang="en-GB" dirty="0" smtClean="0"/>
              <a:t> </a:t>
            </a:r>
            <a:r>
              <a:rPr lang="en-GB" dirty="0" err="1" smtClean="0"/>
              <a:t>rømning</a:t>
            </a:r>
            <a:endParaRPr lang="en-GB" dirty="0"/>
          </a:p>
        </p:txBody>
      </p:sp>
      <p:sp>
        <p:nvSpPr>
          <p:cNvPr id="4" name="Pladsholder til diasnummer 3"/>
          <p:cNvSpPr>
            <a:spLocks noGrp="1"/>
          </p:cNvSpPr>
          <p:nvPr>
            <p:ph type="sldNum" sz="quarter" idx="12"/>
          </p:nvPr>
        </p:nvSpPr>
        <p:spPr/>
        <p:txBody>
          <a:bodyPr/>
          <a:lstStyle/>
          <a:p>
            <a:fld id="{13AE19F7-4CF0-49C1-80FD-F09A091AE351}" type="slidenum">
              <a:rPr lang="da-DK" smtClean="0"/>
              <a:t>5</a:t>
            </a:fld>
            <a:endParaRPr lang="da-DK"/>
          </a:p>
        </p:txBody>
      </p:sp>
    </p:spTree>
    <p:extLst>
      <p:ext uri="{BB962C8B-B14F-4D97-AF65-F5344CB8AC3E}">
        <p14:creationId xmlns:p14="http://schemas.microsoft.com/office/powerpoint/2010/main" val="18396585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72799"/>
            <a:ext cx="5662613" cy="1162800"/>
          </a:xfrm>
        </p:spPr>
        <p:txBody>
          <a:bodyPr>
            <a:normAutofit/>
          </a:bodyPr>
          <a:lstStyle/>
          <a:p>
            <a:r>
              <a:rPr lang="da-DK" dirty="0" smtClean="0"/>
              <a:t>Kompetence - personkreds</a:t>
            </a:r>
            <a:endParaRPr lang="da-DK" dirty="0"/>
          </a:p>
        </p:txBody>
      </p:sp>
      <p:sp>
        <p:nvSpPr>
          <p:cNvPr id="3" name="Pladsholder til indhold 2"/>
          <p:cNvSpPr>
            <a:spLocks noGrp="1"/>
          </p:cNvSpPr>
          <p:nvPr>
            <p:ph idx="1"/>
          </p:nvPr>
        </p:nvSpPr>
        <p:spPr/>
        <p:txBody>
          <a:bodyPr>
            <a:normAutofit/>
          </a:bodyPr>
          <a:lstStyle/>
          <a:p>
            <a:pPr>
              <a:buFont typeface="Arial" charset="0"/>
              <a:buChar char="•"/>
            </a:pPr>
            <a:endParaRPr lang="da-DK" dirty="0"/>
          </a:p>
          <a:p>
            <a:pPr marL="0" indent="0">
              <a:buNone/>
            </a:pPr>
            <a:r>
              <a:rPr lang="da-DK" dirty="0" smtClean="0"/>
              <a:t>Personalet </a:t>
            </a:r>
            <a:r>
              <a:rPr lang="da-DK" dirty="0"/>
              <a:t>(ledelse og medarbejdere) på et anbringelsessted </a:t>
            </a:r>
            <a:r>
              <a:rPr lang="da-DK" dirty="0" smtClean="0"/>
              <a:t>har den formelle kompetence </a:t>
            </a:r>
            <a:r>
              <a:rPr lang="da-DK" dirty="0"/>
              <a:t>til </a:t>
            </a:r>
            <a:r>
              <a:rPr lang="da-DK" dirty="0" smtClean="0"/>
              <a:t>umiddelbart at foretage en tilbageførsel af et barn eller en ung.</a:t>
            </a:r>
          </a:p>
          <a:p>
            <a:pPr>
              <a:buFont typeface="Arial" charset="0"/>
              <a:buChar char="•"/>
            </a:pPr>
            <a:endParaRPr lang="da-DK" dirty="0"/>
          </a:p>
          <a:p>
            <a:pPr marL="0" indent="0">
              <a:buNone/>
            </a:pPr>
            <a:r>
              <a:rPr lang="da-DK" dirty="0" smtClean="0"/>
              <a:t>Ved personale forstås:</a:t>
            </a:r>
            <a:endParaRPr lang="da-DK" dirty="0"/>
          </a:p>
          <a:p>
            <a:r>
              <a:rPr lang="da-DK" dirty="0"/>
              <a:t>P</a:t>
            </a:r>
            <a:r>
              <a:rPr lang="da-DK" dirty="0" smtClean="0"/>
              <a:t>ersonale</a:t>
            </a:r>
            <a:r>
              <a:rPr lang="da-DK" dirty="0"/>
              <a:t>, der udfører pædagogisk arbejde eller pædagogiske </a:t>
            </a:r>
            <a:r>
              <a:rPr lang="da-DK" dirty="0" smtClean="0"/>
              <a:t>opgaver.</a:t>
            </a:r>
            <a:endParaRPr lang="da-DK" dirty="0"/>
          </a:p>
          <a:p>
            <a:endParaRPr lang="da-DK" b="1" dirty="0"/>
          </a:p>
          <a:p>
            <a:pPr marL="0" indent="0">
              <a:buNone/>
            </a:pPr>
            <a:r>
              <a:rPr lang="da-DK" smtClean="0"/>
              <a:t>Bestemmelsen </a:t>
            </a:r>
            <a:r>
              <a:rPr lang="da-DK" dirty="0" smtClean="0"/>
              <a:t>omfatter Ikke andet </a:t>
            </a:r>
            <a:r>
              <a:rPr lang="da-DK" dirty="0"/>
              <a:t>personale som køkkenpersonale, pedeler og rengøringspersonale</a:t>
            </a:r>
            <a:r>
              <a:rPr lang="da-DK" dirty="0" smtClean="0"/>
              <a:t>.</a:t>
            </a:r>
          </a:p>
          <a:p>
            <a:pPr marL="457200" lvl="1" indent="0">
              <a:buNone/>
            </a:pPr>
            <a:endParaRPr lang="da-DK" dirty="0"/>
          </a:p>
          <a:p>
            <a:endParaRPr lang="da-DK" dirty="0"/>
          </a:p>
        </p:txBody>
      </p:sp>
      <p:sp>
        <p:nvSpPr>
          <p:cNvPr id="6" name="Pladsholder til sidefod 3"/>
          <p:cNvSpPr>
            <a:spLocks noGrp="1"/>
          </p:cNvSpPr>
          <p:nvPr>
            <p:ph type="ftr" sz="quarter" idx="11"/>
          </p:nvPr>
        </p:nvSpPr>
        <p:spPr>
          <a:xfrm>
            <a:off x="139700" y="6356350"/>
            <a:ext cx="5880100" cy="365125"/>
          </a:xfrm>
        </p:spPr>
        <p:txBody>
          <a:bodyPr/>
          <a:lstStyle/>
          <a:p>
            <a:pPr algn="l">
              <a:defRPr/>
            </a:pPr>
            <a:r>
              <a:rPr lang="en-GB" dirty="0" err="1" smtClean="0"/>
              <a:t>Tilbageførelse</a:t>
            </a:r>
            <a:r>
              <a:rPr lang="en-GB" dirty="0" smtClean="0"/>
              <a:t> </a:t>
            </a:r>
            <a:r>
              <a:rPr lang="en-GB" dirty="0" err="1" smtClean="0"/>
              <a:t>ved</a:t>
            </a:r>
            <a:r>
              <a:rPr lang="en-GB" dirty="0" smtClean="0"/>
              <a:t> </a:t>
            </a:r>
            <a:r>
              <a:rPr lang="en-GB" dirty="0" err="1" smtClean="0"/>
              <a:t>rømning</a:t>
            </a:r>
            <a:endParaRPr lang="en-GB" dirty="0"/>
          </a:p>
        </p:txBody>
      </p:sp>
      <p:sp>
        <p:nvSpPr>
          <p:cNvPr id="4" name="Pladsholder til diasnummer 3"/>
          <p:cNvSpPr>
            <a:spLocks noGrp="1"/>
          </p:cNvSpPr>
          <p:nvPr>
            <p:ph type="sldNum" sz="quarter" idx="12"/>
          </p:nvPr>
        </p:nvSpPr>
        <p:spPr/>
        <p:txBody>
          <a:bodyPr/>
          <a:lstStyle/>
          <a:p>
            <a:fld id="{13AE19F7-4CF0-49C1-80FD-F09A091AE351}" type="slidenum">
              <a:rPr lang="da-DK" smtClean="0"/>
              <a:t>6</a:t>
            </a:fld>
            <a:endParaRPr lang="da-DK"/>
          </a:p>
        </p:txBody>
      </p:sp>
    </p:spTree>
    <p:extLst>
      <p:ext uri="{BB962C8B-B14F-4D97-AF65-F5344CB8AC3E}">
        <p14:creationId xmlns:p14="http://schemas.microsoft.com/office/powerpoint/2010/main" val="24497983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72799"/>
            <a:ext cx="5662613" cy="1162800"/>
          </a:xfrm>
        </p:spPr>
        <p:txBody>
          <a:bodyPr>
            <a:normAutofit/>
          </a:bodyPr>
          <a:lstStyle/>
          <a:p>
            <a:r>
              <a:rPr lang="da-DK" dirty="0" smtClean="0"/>
              <a:t>Betingelser for indgreb</a:t>
            </a:r>
            <a:endParaRPr lang="da-DK" dirty="0"/>
          </a:p>
        </p:txBody>
      </p:sp>
      <p:sp>
        <p:nvSpPr>
          <p:cNvPr id="3" name="Pladsholder til indhold 2"/>
          <p:cNvSpPr>
            <a:spLocks noGrp="1"/>
          </p:cNvSpPr>
          <p:nvPr>
            <p:ph idx="1"/>
          </p:nvPr>
        </p:nvSpPr>
        <p:spPr/>
        <p:txBody>
          <a:bodyPr>
            <a:normAutofit/>
          </a:bodyPr>
          <a:lstStyle/>
          <a:p>
            <a:pPr>
              <a:buFont typeface="Arial" panose="020B0604020202020204" pitchFamily="34" charset="0"/>
              <a:buChar char="•"/>
            </a:pPr>
            <a:r>
              <a:rPr lang="da-DK" dirty="0" smtClean="0"/>
              <a:t>Barnet </a:t>
            </a:r>
            <a:r>
              <a:rPr lang="da-DK" dirty="0"/>
              <a:t>eller den unge </a:t>
            </a:r>
            <a:r>
              <a:rPr lang="da-DK" dirty="0" smtClean="0"/>
              <a:t>skal være rømmet.</a:t>
            </a:r>
          </a:p>
          <a:p>
            <a:pPr marL="0" indent="0">
              <a:buNone/>
              <a:tabLst>
                <a:tab pos="355600" algn="l"/>
                <a:tab pos="452438" algn="l"/>
              </a:tabLst>
            </a:pPr>
            <a:r>
              <a:rPr lang="da-DK" b="1" dirty="0" smtClean="0"/>
              <a:t>	</a:t>
            </a:r>
            <a:r>
              <a:rPr lang="da-DK" dirty="0" smtClean="0"/>
              <a:t>Ved rømmet forstås</a:t>
            </a:r>
            <a:r>
              <a:rPr lang="da-DK" b="1" dirty="0" smtClean="0"/>
              <a:t>:</a:t>
            </a:r>
          </a:p>
          <a:p>
            <a:pPr lvl="1">
              <a:buFontTx/>
              <a:buChar char="-"/>
            </a:pPr>
            <a:r>
              <a:rPr lang="da-DK" dirty="0" smtClean="0"/>
              <a:t>at barnet skal have forladt anbringelsesstedet</a:t>
            </a:r>
          </a:p>
          <a:p>
            <a:pPr lvl="1">
              <a:buFontTx/>
              <a:buChar char="-"/>
            </a:pPr>
            <a:r>
              <a:rPr lang="da-DK" dirty="0" smtClean="0"/>
              <a:t>at barnet eller den unge ikke har tænkt sig at vende tilbage til anbringelsesstedet</a:t>
            </a:r>
          </a:p>
          <a:p>
            <a:pPr lvl="1">
              <a:buFontTx/>
              <a:buChar char="-"/>
            </a:pPr>
            <a:endParaRPr lang="da-DK" b="1" dirty="0" smtClean="0"/>
          </a:p>
          <a:p>
            <a:pPr marL="0" indent="0">
              <a:buNone/>
            </a:pPr>
            <a:r>
              <a:rPr lang="da-DK" dirty="0" smtClean="0"/>
              <a:t>OG </a:t>
            </a:r>
          </a:p>
          <a:p>
            <a:pPr marL="0" indent="0">
              <a:buNone/>
            </a:pPr>
            <a:r>
              <a:rPr lang="da-DK" dirty="0"/>
              <a:t>	</a:t>
            </a:r>
            <a:endParaRPr lang="da-DK" dirty="0" smtClean="0"/>
          </a:p>
          <a:p>
            <a:r>
              <a:rPr lang="da-DK" dirty="0" smtClean="0"/>
              <a:t>Barnet </a:t>
            </a:r>
            <a:r>
              <a:rPr lang="da-DK" dirty="0"/>
              <a:t>eller den unge udviser en adfærd, der medfører </a:t>
            </a:r>
            <a:r>
              <a:rPr lang="da-DK" i="1" dirty="0"/>
              <a:t>en risiko </a:t>
            </a:r>
            <a:r>
              <a:rPr lang="da-DK" dirty="0"/>
              <a:t>for skade på barnet eller den unge selv eller på </a:t>
            </a:r>
            <a:r>
              <a:rPr lang="da-DK" dirty="0" smtClean="0"/>
              <a:t>andre</a:t>
            </a:r>
          </a:p>
          <a:p>
            <a:pPr lvl="1"/>
            <a:r>
              <a:rPr lang="da-DK" dirty="0" smtClean="0"/>
              <a:t>I vurderingen indgår beskyttelsesbehovet i forhold til barnet / den unge</a:t>
            </a:r>
          </a:p>
          <a:p>
            <a:pPr lvl="1"/>
            <a:r>
              <a:rPr lang="da-DK" dirty="0" smtClean="0"/>
              <a:t>Vurderingen afhænger dermed af alder, udvikling og modenhed </a:t>
            </a:r>
            <a:endParaRPr lang="da-DK" dirty="0"/>
          </a:p>
        </p:txBody>
      </p:sp>
      <p:sp>
        <p:nvSpPr>
          <p:cNvPr id="6" name="Pladsholder til sidefod 3"/>
          <p:cNvSpPr>
            <a:spLocks noGrp="1"/>
          </p:cNvSpPr>
          <p:nvPr>
            <p:ph type="ftr" sz="quarter" idx="11"/>
          </p:nvPr>
        </p:nvSpPr>
        <p:spPr>
          <a:xfrm>
            <a:off x="139700" y="6356350"/>
            <a:ext cx="5880100" cy="365125"/>
          </a:xfrm>
        </p:spPr>
        <p:txBody>
          <a:bodyPr/>
          <a:lstStyle/>
          <a:p>
            <a:pPr algn="l">
              <a:defRPr/>
            </a:pPr>
            <a:r>
              <a:rPr lang="en-GB" dirty="0" err="1" smtClean="0"/>
              <a:t>Tilbageførelse</a:t>
            </a:r>
            <a:r>
              <a:rPr lang="en-GB" dirty="0" smtClean="0"/>
              <a:t> </a:t>
            </a:r>
            <a:r>
              <a:rPr lang="en-GB" dirty="0" err="1" smtClean="0"/>
              <a:t>ved</a:t>
            </a:r>
            <a:r>
              <a:rPr lang="en-GB" dirty="0" smtClean="0"/>
              <a:t> </a:t>
            </a:r>
            <a:r>
              <a:rPr lang="en-GB" dirty="0" err="1" smtClean="0"/>
              <a:t>rømning</a:t>
            </a:r>
            <a:endParaRPr lang="en-GB" dirty="0"/>
          </a:p>
        </p:txBody>
      </p:sp>
      <p:sp>
        <p:nvSpPr>
          <p:cNvPr id="4" name="Pladsholder til diasnummer 3"/>
          <p:cNvSpPr>
            <a:spLocks noGrp="1"/>
          </p:cNvSpPr>
          <p:nvPr>
            <p:ph type="sldNum" sz="quarter" idx="12"/>
          </p:nvPr>
        </p:nvSpPr>
        <p:spPr/>
        <p:txBody>
          <a:bodyPr/>
          <a:lstStyle/>
          <a:p>
            <a:fld id="{13AE19F7-4CF0-49C1-80FD-F09A091AE351}" type="slidenum">
              <a:rPr lang="da-DK" smtClean="0"/>
              <a:t>7</a:t>
            </a:fld>
            <a:endParaRPr lang="da-DK"/>
          </a:p>
        </p:txBody>
      </p:sp>
    </p:spTree>
    <p:extLst>
      <p:ext uri="{BB962C8B-B14F-4D97-AF65-F5344CB8AC3E}">
        <p14:creationId xmlns:p14="http://schemas.microsoft.com/office/powerpoint/2010/main" val="37779347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72800"/>
            <a:ext cx="5662613" cy="1162800"/>
          </a:xfrm>
        </p:spPr>
        <p:txBody>
          <a:bodyPr>
            <a:normAutofit/>
          </a:bodyPr>
          <a:lstStyle/>
          <a:p>
            <a:r>
              <a:rPr lang="da-DK" dirty="0" smtClean="0"/>
              <a:t>Form for indgreb</a:t>
            </a:r>
            <a:endParaRPr lang="da-DK" dirty="0"/>
          </a:p>
        </p:txBody>
      </p:sp>
      <p:sp>
        <p:nvSpPr>
          <p:cNvPr id="3" name="Pladsholder til indhold 2"/>
          <p:cNvSpPr>
            <a:spLocks noGrp="1"/>
          </p:cNvSpPr>
          <p:nvPr>
            <p:ph idx="1"/>
          </p:nvPr>
        </p:nvSpPr>
        <p:spPr/>
        <p:txBody>
          <a:bodyPr>
            <a:normAutofit/>
          </a:bodyPr>
          <a:lstStyle/>
          <a:p>
            <a:pPr marL="0" indent="0">
              <a:buNone/>
            </a:pPr>
            <a:endParaRPr lang="da-DK" dirty="0" smtClean="0"/>
          </a:p>
          <a:p>
            <a:pPr marL="0" indent="0">
              <a:buNone/>
            </a:pPr>
            <a:r>
              <a:rPr lang="da-DK" b="1" dirty="0" smtClean="0"/>
              <a:t>Tilbageføre:</a:t>
            </a:r>
          </a:p>
          <a:p>
            <a:pPr marL="0" indent="0">
              <a:buNone/>
            </a:pPr>
            <a:endParaRPr lang="da-DK" dirty="0"/>
          </a:p>
          <a:p>
            <a:pPr marL="0" indent="0">
              <a:buNone/>
            </a:pPr>
            <a:r>
              <a:rPr lang="da-DK" dirty="0"/>
              <a:t>Ved tilbageførelse forstås, at personalet kan fastholde og </a:t>
            </a:r>
            <a:r>
              <a:rPr lang="da-DK" dirty="0" smtClean="0"/>
              <a:t>føre et </a:t>
            </a:r>
            <a:r>
              <a:rPr lang="da-DK" dirty="0"/>
              <a:t>barn eller </a:t>
            </a:r>
            <a:r>
              <a:rPr lang="da-DK" dirty="0" smtClean="0"/>
              <a:t>den </a:t>
            </a:r>
            <a:r>
              <a:rPr lang="da-DK" dirty="0"/>
              <a:t>unge tilbage til anbringelsesstedet</a:t>
            </a:r>
            <a:r>
              <a:rPr lang="da-DK" dirty="0" smtClean="0"/>
              <a:t>.</a:t>
            </a:r>
          </a:p>
          <a:p>
            <a:pPr marL="0" indent="0">
              <a:buNone/>
            </a:pPr>
            <a:endParaRPr lang="da-DK" dirty="0"/>
          </a:p>
          <a:p>
            <a:pPr marL="0" indent="0">
              <a:buNone/>
            </a:pPr>
            <a:r>
              <a:rPr lang="da-DK" dirty="0" smtClean="0"/>
              <a:t>Er barnet </a:t>
            </a:r>
            <a:r>
              <a:rPr lang="da-DK" dirty="0"/>
              <a:t>eller </a:t>
            </a:r>
            <a:r>
              <a:rPr lang="da-DK" dirty="0" smtClean="0"/>
              <a:t>den unge </a:t>
            </a:r>
            <a:r>
              <a:rPr lang="da-DK" dirty="0"/>
              <a:t>rømmet langt væk fra anbringelsesstedet, </a:t>
            </a:r>
            <a:r>
              <a:rPr lang="da-DK" dirty="0" smtClean="0"/>
              <a:t>kan barnet eller </a:t>
            </a:r>
            <a:r>
              <a:rPr lang="da-DK" dirty="0"/>
              <a:t>den unge </a:t>
            </a:r>
            <a:r>
              <a:rPr lang="da-DK" dirty="0" smtClean="0"/>
              <a:t>kun fastholdes </a:t>
            </a:r>
            <a:r>
              <a:rPr lang="da-DK" dirty="0"/>
              <a:t>og føres til </a:t>
            </a:r>
            <a:r>
              <a:rPr lang="da-DK" dirty="0" smtClean="0"/>
              <a:t>et transportmiddel</a:t>
            </a:r>
            <a:r>
              <a:rPr lang="da-DK" dirty="0"/>
              <a:t>, men </a:t>
            </a:r>
            <a:r>
              <a:rPr lang="da-DK" dirty="0" smtClean="0"/>
              <a:t>kan ikke </a:t>
            </a:r>
            <a:r>
              <a:rPr lang="da-DK" dirty="0"/>
              <a:t>fastholdes hele vejen tilbage </a:t>
            </a:r>
            <a:r>
              <a:rPr lang="da-DK" dirty="0" smtClean="0"/>
              <a:t>til anbringelsesstedet.</a:t>
            </a:r>
          </a:p>
          <a:p>
            <a:pPr marL="0" indent="0">
              <a:buNone/>
            </a:pPr>
            <a:endParaRPr lang="da-DK" dirty="0"/>
          </a:p>
          <a:p>
            <a:pPr marL="0" indent="0">
              <a:buNone/>
            </a:pPr>
            <a:r>
              <a:rPr lang="da-DK" dirty="0" smtClean="0"/>
              <a:t>Handlingen skal være:</a:t>
            </a:r>
          </a:p>
          <a:p>
            <a:pPr>
              <a:buFont typeface="Arial" charset="0"/>
              <a:buChar char="•"/>
            </a:pPr>
            <a:r>
              <a:rPr lang="da-DK" dirty="0" smtClean="0"/>
              <a:t>så skånsom som mulig</a:t>
            </a:r>
          </a:p>
          <a:p>
            <a:pPr>
              <a:buFont typeface="Arial" charset="0"/>
              <a:buChar char="•"/>
            </a:pPr>
            <a:r>
              <a:rPr lang="da-DK" dirty="0" smtClean="0"/>
              <a:t>proportionel</a:t>
            </a:r>
          </a:p>
          <a:p>
            <a:pPr>
              <a:buFont typeface="Arial" charset="0"/>
              <a:buChar char="•"/>
            </a:pPr>
            <a:r>
              <a:rPr lang="da-DK" dirty="0"/>
              <a:t>a</a:t>
            </a:r>
            <a:r>
              <a:rPr lang="da-DK" dirty="0" smtClean="0"/>
              <a:t>fpasset forholdene i den konkrete situation.</a:t>
            </a:r>
            <a:endParaRPr lang="da-DK" dirty="0"/>
          </a:p>
        </p:txBody>
      </p:sp>
      <p:sp>
        <p:nvSpPr>
          <p:cNvPr id="6" name="Pladsholder til sidefod 3"/>
          <p:cNvSpPr>
            <a:spLocks noGrp="1"/>
          </p:cNvSpPr>
          <p:nvPr>
            <p:ph type="ftr" sz="quarter" idx="11"/>
          </p:nvPr>
        </p:nvSpPr>
        <p:spPr>
          <a:xfrm>
            <a:off x="139700" y="6356350"/>
            <a:ext cx="5880100" cy="365125"/>
          </a:xfrm>
        </p:spPr>
        <p:txBody>
          <a:bodyPr/>
          <a:lstStyle/>
          <a:p>
            <a:pPr algn="l">
              <a:defRPr/>
            </a:pPr>
            <a:r>
              <a:rPr lang="en-GB" dirty="0" err="1" smtClean="0"/>
              <a:t>Tilbageførelse</a:t>
            </a:r>
            <a:r>
              <a:rPr lang="en-GB" dirty="0" smtClean="0"/>
              <a:t> </a:t>
            </a:r>
            <a:r>
              <a:rPr lang="en-GB" dirty="0" err="1" smtClean="0"/>
              <a:t>ved</a:t>
            </a:r>
            <a:r>
              <a:rPr lang="en-GB" dirty="0" smtClean="0"/>
              <a:t> </a:t>
            </a:r>
            <a:r>
              <a:rPr lang="en-GB" dirty="0" err="1" smtClean="0"/>
              <a:t>rømning</a:t>
            </a:r>
            <a:endParaRPr lang="en-GB" dirty="0"/>
          </a:p>
        </p:txBody>
      </p:sp>
      <p:sp>
        <p:nvSpPr>
          <p:cNvPr id="4" name="Pladsholder til diasnummer 3"/>
          <p:cNvSpPr>
            <a:spLocks noGrp="1"/>
          </p:cNvSpPr>
          <p:nvPr>
            <p:ph type="sldNum" sz="quarter" idx="12"/>
          </p:nvPr>
        </p:nvSpPr>
        <p:spPr/>
        <p:txBody>
          <a:bodyPr/>
          <a:lstStyle/>
          <a:p>
            <a:fld id="{13AE19F7-4CF0-49C1-80FD-F09A091AE351}" type="slidenum">
              <a:rPr lang="da-DK" smtClean="0"/>
              <a:t>8</a:t>
            </a:fld>
            <a:endParaRPr lang="da-DK"/>
          </a:p>
        </p:txBody>
      </p:sp>
    </p:spTree>
    <p:extLst>
      <p:ext uri="{BB962C8B-B14F-4D97-AF65-F5344CB8AC3E}">
        <p14:creationId xmlns:p14="http://schemas.microsoft.com/office/powerpoint/2010/main" val="18148388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Billed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80673" y="2408103"/>
            <a:ext cx="4720653" cy="3600000"/>
          </a:xfrm>
          <a:prstGeom prst="rect">
            <a:avLst/>
          </a:prstGeom>
        </p:spPr>
      </p:pic>
      <p:sp>
        <p:nvSpPr>
          <p:cNvPr id="2" name="Titel 1"/>
          <p:cNvSpPr>
            <a:spLocks noGrp="1"/>
          </p:cNvSpPr>
          <p:nvPr>
            <p:ph type="title"/>
          </p:nvPr>
        </p:nvSpPr>
        <p:spPr>
          <a:xfrm>
            <a:off x="450850" y="86627"/>
            <a:ext cx="5868670" cy="1308788"/>
          </a:xfrm>
        </p:spPr>
        <p:txBody>
          <a:bodyPr>
            <a:normAutofit/>
          </a:bodyPr>
          <a:lstStyle/>
          <a:p>
            <a:r>
              <a:rPr lang="da-DK" dirty="0" smtClean="0"/>
              <a:t>Den konkrete afvejning</a:t>
            </a:r>
            <a:endParaRPr lang="da-DK" dirty="0"/>
          </a:p>
        </p:txBody>
      </p:sp>
      <p:sp>
        <p:nvSpPr>
          <p:cNvPr id="3" name="Pladsholder til indhold 2"/>
          <p:cNvSpPr>
            <a:spLocks noGrp="1"/>
          </p:cNvSpPr>
          <p:nvPr>
            <p:ph idx="1"/>
          </p:nvPr>
        </p:nvSpPr>
        <p:spPr>
          <a:xfrm>
            <a:off x="450000" y="4865338"/>
            <a:ext cx="2762450" cy="1049154"/>
          </a:xfrm>
          <a:noFill/>
        </p:spPr>
        <p:txBody>
          <a:bodyPr>
            <a:normAutofit/>
          </a:bodyPr>
          <a:lstStyle/>
          <a:p>
            <a:r>
              <a:rPr lang="da-DK" dirty="0" smtClean="0"/>
              <a:t>Selvbestemmelse</a:t>
            </a:r>
          </a:p>
          <a:p>
            <a:r>
              <a:rPr lang="da-DK" dirty="0" smtClean="0"/>
              <a:t>Bevægelsesfrihed</a:t>
            </a:r>
          </a:p>
        </p:txBody>
      </p:sp>
      <p:sp>
        <p:nvSpPr>
          <p:cNvPr id="5" name="Tekstboks 4"/>
          <p:cNvSpPr txBox="1"/>
          <p:nvPr/>
        </p:nvSpPr>
        <p:spPr>
          <a:xfrm>
            <a:off x="5390147" y="4864155"/>
            <a:ext cx="3474720" cy="1754326"/>
          </a:xfrm>
          <a:prstGeom prst="rect">
            <a:avLst/>
          </a:prstGeom>
          <a:noFill/>
        </p:spPr>
        <p:txBody>
          <a:bodyPr wrap="square" rtlCol="0">
            <a:spAutoFit/>
          </a:bodyPr>
          <a:lstStyle/>
          <a:p>
            <a:pPr marL="285750" indent="-285750">
              <a:buFont typeface="Arial" panose="020B0604020202020204" pitchFamily="34" charset="0"/>
              <a:buChar char="•"/>
            </a:pPr>
            <a:r>
              <a:rPr lang="da-DK" dirty="0"/>
              <a:t>Omsorgen for barnet eller den </a:t>
            </a:r>
            <a:r>
              <a:rPr lang="da-DK" dirty="0" smtClean="0"/>
              <a:t>unge</a:t>
            </a:r>
          </a:p>
          <a:p>
            <a:pPr marL="285750" indent="-285750">
              <a:buFont typeface="Arial" panose="020B0604020202020204" pitchFamily="34" charset="0"/>
              <a:buChar char="•"/>
            </a:pPr>
            <a:r>
              <a:rPr lang="da-DK" dirty="0" smtClean="0"/>
              <a:t>Risikoen </a:t>
            </a:r>
            <a:r>
              <a:rPr lang="da-DK" dirty="0"/>
              <a:t>for skade på barnet eller den unge selv eller på andre.</a:t>
            </a:r>
          </a:p>
          <a:p>
            <a:pPr marL="285750" indent="-285750">
              <a:buFont typeface="Arial" panose="020B0604020202020204" pitchFamily="34" charset="0"/>
              <a:buChar char="•"/>
            </a:pPr>
            <a:endParaRPr lang="da-DK" dirty="0" smtClean="0"/>
          </a:p>
        </p:txBody>
      </p:sp>
      <p:sp>
        <p:nvSpPr>
          <p:cNvPr id="6" name="Tekstboks 5"/>
          <p:cNvSpPr txBox="1"/>
          <p:nvPr/>
        </p:nvSpPr>
        <p:spPr>
          <a:xfrm>
            <a:off x="2088681" y="1628455"/>
            <a:ext cx="5053263" cy="369332"/>
          </a:xfrm>
          <a:prstGeom prst="rect">
            <a:avLst/>
          </a:prstGeom>
          <a:noFill/>
        </p:spPr>
        <p:txBody>
          <a:bodyPr wrap="square" rtlCol="0">
            <a:spAutoFit/>
          </a:bodyPr>
          <a:lstStyle/>
          <a:p>
            <a:r>
              <a:rPr lang="da-DK" dirty="0" smtClean="0"/>
              <a:t>Barnets modenhed, funktionsniveau og alder</a:t>
            </a:r>
            <a:endParaRPr lang="da-DK" dirty="0"/>
          </a:p>
        </p:txBody>
      </p:sp>
      <p:sp>
        <p:nvSpPr>
          <p:cNvPr id="7" name="Tekstboks 6"/>
          <p:cNvSpPr txBox="1"/>
          <p:nvPr/>
        </p:nvSpPr>
        <p:spPr>
          <a:xfrm>
            <a:off x="1780673" y="2038771"/>
            <a:ext cx="5881036" cy="369332"/>
          </a:xfrm>
          <a:prstGeom prst="rect">
            <a:avLst/>
          </a:prstGeom>
          <a:noFill/>
        </p:spPr>
        <p:txBody>
          <a:bodyPr wrap="square" rtlCol="0">
            <a:spAutoFit/>
          </a:bodyPr>
          <a:lstStyle/>
          <a:p>
            <a:r>
              <a:rPr lang="da-DK" dirty="0" smtClean="0"/>
              <a:t>Indgrebets omfang og intensivitet i forhold til formålet </a:t>
            </a:r>
            <a:endParaRPr lang="da-DK" dirty="0"/>
          </a:p>
        </p:txBody>
      </p:sp>
      <p:sp>
        <p:nvSpPr>
          <p:cNvPr id="10" name="Pladsholder til sidefod 3"/>
          <p:cNvSpPr>
            <a:spLocks noGrp="1"/>
          </p:cNvSpPr>
          <p:nvPr>
            <p:ph type="ftr" sz="quarter" idx="11"/>
          </p:nvPr>
        </p:nvSpPr>
        <p:spPr>
          <a:xfrm>
            <a:off x="139700" y="6356350"/>
            <a:ext cx="5880100" cy="365125"/>
          </a:xfrm>
        </p:spPr>
        <p:txBody>
          <a:bodyPr/>
          <a:lstStyle/>
          <a:p>
            <a:pPr algn="l">
              <a:defRPr/>
            </a:pPr>
            <a:r>
              <a:rPr lang="en-GB" dirty="0" err="1" smtClean="0"/>
              <a:t>Tilbageførelse</a:t>
            </a:r>
            <a:r>
              <a:rPr lang="en-GB" dirty="0" smtClean="0"/>
              <a:t> </a:t>
            </a:r>
            <a:r>
              <a:rPr lang="en-GB" dirty="0" err="1" smtClean="0"/>
              <a:t>ved</a:t>
            </a:r>
            <a:r>
              <a:rPr lang="en-GB" dirty="0" smtClean="0"/>
              <a:t> </a:t>
            </a:r>
            <a:r>
              <a:rPr lang="en-GB" dirty="0" err="1" smtClean="0"/>
              <a:t>rømning</a:t>
            </a:r>
            <a:endParaRPr lang="en-GB" dirty="0"/>
          </a:p>
        </p:txBody>
      </p:sp>
      <p:sp>
        <p:nvSpPr>
          <p:cNvPr id="8" name="Pladsholder til diasnummer 7"/>
          <p:cNvSpPr>
            <a:spLocks noGrp="1"/>
          </p:cNvSpPr>
          <p:nvPr>
            <p:ph type="sldNum" sz="quarter" idx="12"/>
          </p:nvPr>
        </p:nvSpPr>
        <p:spPr/>
        <p:txBody>
          <a:bodyPr/>
          <a:lstStyle/>
          <a:p>
            <a:fld id="{13AE19F7-4CF0-49C1-80FD-F09A091AE351}" type="slidenum">
              <a:rPr lang="da-DK" smtClean="0"/>
              <a:t>9</a:t>
            </a:fld>
            <a:endParaRPr lang="da-DK"/>
          </a:p>
        </p:txBody>
      </p:sp>
    </p:spTree>
    <p:extLst>
      <p:ext uri="{BB962C8B-B14F-4D97-AF65-F5344CB8AC3E}">
        <p14:creationId xmlns:p14="http://schemas.microsoft.com/office/powerpoint/2010/main" val="3762768113"/>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BF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Office">
      <a:dk1>
        <a:sysClr val="windowText" lastClr="000000"/>
      </a:dk1>
      <a:lt1>
        <a:sysClr val="window" lastClr="FFFBF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BF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Centralt Dokumentbibliotek) (PF)" ma:contentTypeID="0x0101002BEBC79C9B124E8BA6C7829CB862537100A08D038AAFF77748BD33E6471D044538" ma:contentTypeVersion="0" ma:contentTypeDescription="" ma:contentTypeScope="" ma:versionID="a91fdacc1764366a24664d50da3c0bc9">
  <xsd:schema xmlns:xsd="http://www.w3.org/2001/XMLSchema" xmlns:xs="http://www.w3.org/2001/XMLSchema" xmlns:p="http://schemas.microsoft.com/office/2006/metadata/properties" xmlns:ns1="http://schemas.microsoft.com/sharepoint/v3" targetNamespace="http://schemas.microsoft.com/office/2006/metadata/properties" ma:root="true" ma:fieldsID="edb1487f6def4a0c60f115f2a5522939" ns1:_="">
    <xsd:import namespace="http://schemas.microsoft.com/sharepoint/v3"/>
    <xsd:element name="properties">
      <xsd:complexType>
        <xsd:sequence>
          <xsd:element name="documentManagement">
            <xsd:complexType>
              <xsd:all>
                <xsd:element ref="ns1:Show_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Show_on" ma:index="8" nillable="true" ma:displayName="Vis på" ma:default="Dokumenter" ma:description="" ma:format="Dropdown" ma:internalName="Show_on">
      <xsd:simpleType>
        <xsd:restriction base="dms:Choice">
          <xsd:enumeration value="Baseline dokumenter"/>
          <xsd:enumeration value="Øvrige dokumenter"/>
          <xsd:enumeration value="Dokumenter"/>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ow_on xmlns="http://schemas.microsoft.com/sharepoint/v3">Dokumenter</Show_on>
  </documentManagement>
</p:properties>
</file>

<file path=customXml/itemProps1.xml><?xml version="1.0" encoding="utf-8"?>
<ds:datastoreItem xmlns:ds="http://schemas.openxmlformats.org/officeDocument/2006/customXml" ds:itemID="{2D098740-FAEE-4026-BD47-14908D952B76}">
  <ds:schemaRefs>
    <ds:schemaRef ds:uri="http://schemas.microsoft.com/sharepoint/v3/contenttype/forms"/>
  </ds:schemaRefs>
</ds:datastoreItem>
</file>

<file path=customXml/itemProps2.xml><?xml version="1.0" encoding="utf-8"?>
<ds:datastoreItem xmlns:ds="http://schemas.openxmlformats.org/officeDocument/2006/customXml" ds:itemID="{11545B62-5C5D-49FC-9E60-26A162C565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7222696-A2CB-4D80-A215-440732A0C748}">
  <ds:schemaRefs>
    <ds:schemaRef ds:uri="http://schemas.openxmlformats.org/package/2006/metadata/core-properties"/>
    <ds:schemaRef ds:uri="http://schemas.microsoft.com/office/2006/documentManagement/types"/>
    <ds:schemaRef ds:uri="http://purl.org/dc/dcmitype/"/>
    <ds:schemaRef ds:uri="http://schemas.microsoft.com/sharepoint/v3"/>
    <ds:schemaRef ds:uri="http://purl.org/dc/elements/1.1/"/>
    <ds:schemaRef ds:uri="http://www.w3.org/XML/1998/namespace"/>
    <ds:schemaRef ds:uri="http://purl.org/dc/terms/"/>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2790</TotalTime>
  <Words>791</Words>
  <Application>Microsoft Office PowerPoint</Application>
  <PresentationFormat>Skærmshow (4:3)</PresentationFormat>
  <Paragraphs>135</Paragraphs>
  <Slides>13</Slides>
  <Notes>4</Notes>
  <HiddenSlides>0</HiddenSlides>
  <MMClips>0</MMClips>
  <ScaleCrop>false</ScaleCrop>
  <HeadingPairs>
    <vt:vector size="4" baseType="variant">
      <vt:variant>
        <vt:lpstr>Tema</vt:lpstr>
      </vt:variant>
      <vt:variant>
        <vt:i4>1</vt:i4>
      </vt:variant>
      <vt:variant>
        <vt:lpstr>Diastitler</vt:lpstr>
      </vt:variant>
      <vt:variant>
        <vt:i4>13</vt:i4>
      </vt:variant>
    </vt:vector>
  </HeadingPairs>
  <TitlesOfParts>
    <vt:vector size="14" baseType="lpstr">
      <vt:lpstr>Kontortema</vt:lpstr>
      <vt:lpstr>Voksenansvar for anbragte børn og unge</vt:lpstr>
      <vt:lpstr>Rettigheder og indgreb heri </vt:lpstr>
      <vt:lpstr>Retten til personlig frihed og bevægelsesfrihed</vt:lpstr>
      <vt:lpstr>Lovens indhold</vt:lpstr>
      <vt:lpstr>Anvendelsesområde</vt:lpstr>
      <vt:lpstr>Kompetence - personkreds</vt:lpstr>
      <vt:lpstr>Betingelser for indgreb</vt:lpstr>
      <vt:lpstr>Form for indgreb</vt:lpstr>
      <vt:lpstr>Den konkrete afvejning</vt:lpstr>
      <vt:lpstr>Casearbejde</vt:lpstr>
      <vt:lpstr>Registrering og indberetning </vt:lpstr>
      <vt:lpstr>Retskilder</vt:lpstr>
      <vt:lpstr>Lovens ordlyd </vt:lpstr>
    </vt:vector>
  </TitlesOfParts>
  <Company>Bysted 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Mette Krøyer Høegh</dc:creator>
  <cp:lastModifiedBy>Annie Gaardsted Frandsen</cp:lastModifiedBy>
  <cp:revision>146</cp:revision>
  <cp:lastPrinted>2012-01-13T09:45:38Z</cp:lastPrinted>
  <dcterms:created xsi:type="dcterms:W3CDTF">2008-07-07T11:45:09Z</dcterms:created>
  <dcterms:modified xsi:type="dcterms:W3CDTF">2017-01-15T11:18:15Z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utosave_register">
    <vt:lpwstr>off</vt:lpwstr>
  </property>
</Properties>
</file>