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6" r:id="rId1"/>
  </p:sldMasterIdLst>
  <p:notesMasterIdLst>
    <p:notesMasterId r:id="rId15"/>
  </p:notesMasterIdLst>
  <p:handoutMasterIdLst>
    <p:handoutMasterId r:id="rId16"/>
  </p:handoutMasterIdLst>
  <p:sldIdLst>
    <p:sldId id="258" r:id="rId2"/>
    <p:sldId id="299" r:id="rId3"/>
    <p:sldId id="326" r:id="rId4"/>
    <p:sldId id="287" r:id="rId5"/>
    <p:sldId id="295" r:id="rId6"/>
    <p:sldId id="301" r:id="rId7"/>
    <p:sldId id="304" r:id="rId8"/>
    <p:sldId id="300" r:id="rId9"/>
    <p:sldId id="325" r:id="rId10"/>
    <p:sldId id="318" r:id="rId11"/>
    <p:sldId id="290" r:id="rId12"/>
    <p:sldId id="327" r:id="rId13"/>
    <p:sldId id="315" r:id="rId14"/>
  </p:sldIdLst>
  <p:sldSz cx="9144000" cy="6858000" type="screen4x3"/>
  <p:notesSz cx="6808788" cy="9940925"/>
  <p:defaultTextStyle>
    <a:defPPr>
      <a:defRPr lang="en-GB"/>
    </a:defPPr>
    <a:lvl1pPr algn="l" rtl="0" fontAlgn="base">
      <a:spcBef>
        <a:spcPct val="0"/>
      </a:spcBef>
      <a:spcAft>
        <a:spcPct val="0"/>
      </a:spcAft>
      <a:defRPr kern="1200">
        <a:solidFill>
          <a:schemeClr val="tx1"/>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ie Gaardsted Frandsen" initials="af"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00FF"/>
    <a:srgbClr val="697F8E"/>
    <a:srgbClr val="118850"/>
    <a:srgbClr val="384F5C"/>
    <a:srgbClr val="7ABD30"/>
    <a:srgbClr val="0E702F"/>
    <a:srgbClr val="0E72BA"/>
    <a:srgbClr val="0B5C94"/>
    <a:srgbClr val="FF31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65" autoAdjust="0"/>
    <p:restoredTop sz="93373" autoAdjust="0"/>
  </p:normalViewPr>
  <p:slideViewPr>
    <p:cSldViewPr snapToGrid="0">
      <p:cViewPr>
        <p:scale>
          <a:sx n="50" d="100"/>
          <a:sy n="50" d="100"/>
        </p:scale>
        <p:origin x="-930" y="168"/>
      </p:cViewPr>
      <p:guideLst>
        <p:guide orient="horz" pos="4066"/>
        <p:guide orient="horz" pos="3883"/>
        <p:guide orient="horz" pos="2160"/>
        <p:guide orient="horz" pos="879"/>
        <p:guide orient="horz" pos="446"/>
        <p:guide orient="horz" pos="1049"/>
        <p:guide pos="5477"/>
        <p:guide pos="2880"/>
        <p:guide pos="284"/>
      </p:guideLst>
    </p:cSldViewPr>
  </p:slideViewPr>
  <p:outlineViewPr>
    <p:cViewPr>
      <p:scale>
        <a:sx n="33" d="100"/>
        <a:sy n="33" d="100"/>
      </p:scale>
      <p:origin x="0" y="0"/>
    </p:cViewPr>
  </p:outlineViewPr>
  <p:notesTextViewPr>
    <p:cViewPr>
      <p:scale>
        <a:sx n="400" d="100"/>
        <a:sy n="400" d="100"/>
      </p:scale>
      <p:origin x="0" y="68"/>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72" cy="497603"/>
          </a:xfrm>
          <a:prstGeom prst="rect">
            <a:avLst/>
          </a:prstGeom>
        </p:spPr>
        <p:txBody>
          <a:bodyPr vert="horz" lIns="92281" tIns="46141" rIns="92281" bIns="46141" rtlCol="0"/>
          <a:lstStyle>
            <a:lvl1pPr algn="l">
              <a:defRPr sz="1200"/>
            </a:lvl1pPr>
          </a:lstStyle>
          <a:p>
            <a:endParaRPr lang="en-US" dirty="0"/>
          </a:p>
        </p:txBody>
      </p:sp>
      <p:sp>
        <p:nvSpPr>
          <p:cNvPr id="3" name="Date Placeholder 2"/>
          <p:cNvSpPr>
            <a:spLocks noGrp="1"/>
          </p:cNvSpPr>
          <p:nvPr>
            <p:ph type="dt" sz="quarter" idx="1"/>
          </p:nvPr>
        </p:nvSpPr>
        <p:spPr>
          <a:xfrm>
            <a:off x="3857395" y="0"/>
            <a:ext cx="2949772" cy="497603"/>
          </a:xfrm>
          <a:prstGeom prst="rect">
            <a:avLst/>
          </a:prstGeom>
        </p:spPr>
        <p:txBody>
          <a:bodyPr vert="horz" lIns="92281" tIns="46141" rIns="92281" bIns="46141" rtlCol="0"/>
          <a:lstStyle>
            <a:lvl1pPr algn="r">
              <a:defRPr sz="1200"/>
            </a:lvl1pPr>
          </a:lstStyle>
          <a:p>
            <a:fld id="{CA92D15C-9541-984E-9FA7-C608AD204F7E}" type="datetimeFigureOut">
              <a:t>14-01-2017</a:t>
            </a:fld>
            <a:endParaRPr lang="en-US" dirty="0"/>
          </a:p>
        </p:txBody>
      </p:sp>
      <p:sp>
        <p:nvSpPr>
          <p:cNvPr id="4" name="Footer Placeholder 3"/>
          <p:cNvSpPr>
            <a:spLocks noGrp="1"/>
          </p:cNvSpPr>
          <p:nvPr>
            <p:ph type="ftr" sz="quarter" idx="2"/>
          </p:nvPr>
        </p:nvSpPr>
        <p:spPr>
          <a:xfrm>
            <a:off x="0" y="9441733"/>
            <a:ext cx="2949772" cy="497602"/>
          </a:xfrm>
          <a:prstGeom prst="rect">
            <a:avLst/>
          </a:prstGeom>
        </p:spPr>
        <p:txBody>
          <a:bodyPr vert="horz" lIns="92281" tIns="46141" rIns="92281" bIns="4614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7395" y="9441733"/>
            <a:ext cx="2949772" cy="497602"/>
          </a:xfrm>
          <a:prstGeom prst="rect">
            <a:avLst/>
          </a:prstGeom>
        </p:spPr>
        <p:txBody>
          <a:bodyPr vert="horz" lIns="92281" tIns="46141" rIns="92281" bIns="46141" rtlCol="0" anchor="b"/>
          <a:lstStyle>
            <a:lvl1pPr algn="r">
              <a:defRPr sz="1200"/>
            </a:lvl1pPr>
          </a:lstStyle>
          <a:p>
            <a:fld id="{4AD8BFC4-5926-5649-BB5B-7065CDDCBE5A}" type="slidenum">
              <a:t>‹nr.›</a:t>
            </a:fld>
            <a:endParaRPr lang="en-US" dirty="0"/>
          </a:p>
        </p:txBody>
      </p:sp>
    </p:spTree>
    <p:extLst>
      <p:ext uri="{BB962C8B-B14F-4D97-AF65-F5344CB8AC3E}">
        <p14:creationId xmlns:p14="http://schemas.microsoft.com/office/powerpoint/2010/main" val="1233989512"/>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772" cy="497603"/>
          </a:xfrm>
          <a:prstGeom prst="rect">
            <a:avLst/>
          </a:prstGeom>
        </p:spPr>
        <p:txBody>
          <a:bodyPr vert="horz" lIns="92281" tIns="46141" rIns="92281" bIns="46141" rtlCol="0"/>
          <a:lstStyle>
            <a:lvl1pPr algn="l">
              <a:defRPr sz="1200">
                <a:latin typeface="Arial" charset="0"/>
                <a:ea typeface="Geneva" charset="0"/>
                <a:cs typeface="+mn-cs"/>
              </a:defRPr>
            </a:lvl1pPr>
          </a:lstStyle>
          <a:p>
            <a:pPr>
              <a:defRPr/>
            </a:pPr>
            <a:endParaRPr lang="da-DK" dirty="0"/>
          </a:p>
        </p:txBody>
      </p:sp>
      <p:sp>
        <p:nvSpPr>
          <p:cNvPr id="3" name="Pladsholder til dato 2"/>
          <p:cNvSpPr>
            <a:spLocks noGrp="1"/>
          </p:cNvSpPr>
          <p:nvPr>
            <p:ph type="dt" idx="1"/>
          </p:nvPr>
        </p:nvSpPr>
        <p:spPr>
          <a:xfrm>
            <a:off x="3857395" y="0"/>
            <a:ext cx="2949772" cy="497603"/>
          </a:xfrm>
          <a:prstGeom prst="rect">
            <a:avLst/>
          </a:prstGeom>
        </p:spPr>
        <p:txBody>
          <a:bodyPr vert="horz" wrap="square" lIns="92281" tIns="46141" rIns="92281" bIns="46141" numCol="1" anchor="t" anchorCtr="0" compatLnSpc="1">
            <a:prstTxWarp prst="textNoShape">
              <a:avLst/>
            </a:prstTxWarp>
          </a:bodyPr>
          <a:lstStyle>
            <a:lvl1pPr algn="r">
              <a:defRPr sz="1200"/>
            </a:lvl1pPr>
          </a:lstStyle>
          <a:p>
            <a:fld id="{E1FFDDA5-DA11-E543-9D52-16EB8FF18AFF}" type="datetimeFigureOut">
              <a:rPr lang="da-DK"/>
              <a:pPr/>
              <a:t>14-01-2017</a:t>
            </a:fld>
            <a:endParaRPr lang="da-DK" dirty="0"/>
          </a:p>
        </p:txBody>
      </p:sp>
      <p:sp>
        <p:nvSpPr>
          <p:cNvPr id="4" name="Pladsholder til diasbillede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2281" tIns="46141" rIns="92281" bIns="46141" rtlCol="0" anchor="ctr"/>
          <a:lstStyle/>
          <a:p>
            <a:pPr lvl="0"/>
            <a:endParaRPr lang="da-DK" noProof="0" dirty="0" smtClean="0"/>
          </a:p>
        </p:txBody>
      </p:sp>
      <p:sp>
        <p:nvSpPr>
          <p:cNvPr id="5" name="Pladsholder til noter 4"/>
          <p:cNvSpPr>
            <a:spLocks noGrp="1"/>
          </p:cNvSpPr>
          <p:nvPr>
            <p:ph type="body" sz="quarter" idx="3"/>
          </p:nvPr>
        </p:nvSpPr>
        <p:spPr>
          <a:xfrm>
            <a:off x="680717" y="4721662"/>
            <a:ext cx="5447355" cy="4473654"/>
          </a:xfrm>
          <a:prstGeom prst="rect">
            <a:avLst/>
          </a:prstGeom>
        </p:spPr>
        <p:txBody>
          <a:bodyPr vert="horz" lIns="92281" tIns="46141" rIns="92281" bIns="46141" rtlCol="0"/>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6" name="Pladsholder til sidefod 5"/>
          <p:cNvSpPr>
            <a:spLocks noGrp="1"/>
          </p:cNvSpPr>
          <p:nvPr>
            <p:ph type="ftr" sz="quarter" idx="4"/>
          </p:nvPr>
        </p:nvSpPr>
        <p:spPr>
          <a:xfrm>
            <a:off x="0" y="9441733"/>
            <a:ext cx="2949772" cy="497602"/>
          </a:xfrm>
          <a:prstGeom prst="rect">
            <a:avLst/>
          </a:prstGeom>
        </p:spPr>
        <p:txBody>
          <a:bodyPr vert="horz" lIns="92281" tIns="46141" rIns="92281" bIns="46141" rtlCol="0" anchor="b"/>
          <a:lstStyle>
            <a:lvl1pPr algn="l">
              <a:defRPr sz="1200">
                <a:latin typeface="Arial" charset="0"/>
                <a:ea typeface="Geneva" charset="0"/>
                <a:cs typeface="+mn-cs"/>
              </a:defRPr>
            </a:lvl1pPr>
          </a:lstStyle>
          <a:p>
            <a:pPr>
              <a:defRPr/>
            </a:pPr>
            <a:endParaRPr lang="da-DK" dirty="0"/>
          </a:p>
        </p:txBody>
      </p:sp>
      <p:sp>
        <p:nvSpPr>
          <p:cNvPr id="7" name="Pladsholder til diasnummer 6"/>
          <p:cNvSpPr>
            <a:spLocks noGrp="1"/>
          </p:cNvSpPr>
          <p:nvPr>
            <p:ph type="sldNum" sz="quarter" idx="5"/>
          </p:nvPr>
        </p:nvSpPr>
        <p:spPr>
          <a:xfrm>
            <a:off x="3857395" y="9441733"/>
            <a:ext cx="2949772" cy="497602"/>
          </a:xfrm>
          <a:prstGeom prst="rect">
            <a:avLst/>
          </a:prstGeom>
        </p:spPr>
        <p:txBody>
          <a:bodyPr vert="horz" wrap="square" lIns="92281" tIns="46141" rIns="92281" bIns="46141" numCol="1" anchor="b" anchorCtr="0" compatLnSpc="1">
            <a:prstTxWarp prst="textNoShape">
              <a:avLst/>
            </a:prstTxWarp>
          </a:bodyPr>
          <a:lstStyle>
            <a:lvl1pPr algn="r">
              <a:defRPr sz="1200"/>
            </a:lvl1pPr>
          </a:lstStyle>
          <a:p>
            <a:fld id="{BA4CC2FA-81EB-7645-A056-1A1B2D71557F}" type="slidenum">
              <a:rPr lang="da-DK"/>
              <a:pPr/>
              <a:t>‹nr.›</a:t>
            </a:fld>
            <a:endParaRPr lang="da-DK" dirty="0"/>
          </a:p>
        </p:txBody>
      </p:sp>
    </p:spTree>
    <p:extLst>
      <p:ext uri="{BB962C8B-B14F-4D97-AF65-F5344CB8AC3E}">
        <p14:creationId xmlns:p14="http://schemas.microsoft.com/office/powerpoint/2010/main" val="2532945584"/>
      </p:ext>
    </p:extLst>
  </p:cSld>
  <p:clrMap bg1="lt1" tx1="dk1" bg2="lt2" tx2="dk2" accent1="accent1" accent2="accent2" accent3="accent3" accent4="accent4" accent5="accent5" accent6="accent6" hlink="hlink" folHlink="folHlink"/>
  <p:hf sldNum="0" hdr="0" dt="0"/>
  <p:notesStyle>
    <a:lvl1pPr algn="l" defTabSz="457200" rtl="0" eaLnBrk="0" fontAlgn="base" hangingPunct="0">
      <a:spcBef>
        <a:spcPct val="30000"/>
      </a:spcBef>
      <a:spcAft>
        <a:spcPct val="0"/>
      </a:spcAft>
      <a:defRPr sz="1200" kern="1200">
        <a:solidFill>
          <a:schemeClr val="tx1"/>
        </a:solidFill>
        <a:latin typeface="+mn-lt"/>
        <a:ea typeface="Geneva" charset="0"/>
        <a:cs typeface="Geneva" charset="0"/>
      </a:defRPr>
    </a:lvl1pPr>
    <a:lvl2pPr marL="457200" algn="l" defTabSz="457200" rtl="0" eaLnBrk="0" fontAlgn="base" hangingPunct="0">
      <a:spcBef>
        <a:spcPct val="30000"/>
      </a:spcBef>
      <a:spcAft>
        <a:spcPct val="0"/>
      </a:spcAft>
      <a:defRPr sz="1200" kern="1200">
        <a:solidFill>
          <a:schemeClr val="tx1"/>
        </a:solidFill>
        <a:latin typeface="+mn-lt"/>
        <a:ea typeface="Geneva"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Geneva"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5" name="Pladsholder til sidefod 4"/>
          <p:cNvSpPr>
            <a:spLocks noGrp="1"/>
          </p:cNvSpPr>
          <p:nvPr>
            <p:ph type="ftr" sz="quarter" idx="11"/>
          </p:nvPr>
        </p:nvSpPr>
        <p:spPr/>
        <p:txBody>
          <a:bodyPr/>
          <a:lstStyle/>
          <a:p>
            <a:pPr>
              <a:defRPr/>
            </a:pPr>
            <a:endParaRPr lang="da-DK" dirty="0"/>
          </a:p>
        </p:txBody>
      </p:sp>
    </p:spTree>
    <p:extLst>
      <p:ext uri="{BB962C8B-B14F-4D97-AF65-F5344CB8AC3E}">
        <p14:creationId xmlns:p14="http://schemas.microsoft.com/office/powerpoint/2010/main" val="4087268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5" name="Pladsholder til sidefod 4"/>
          <p:cNvSpPr>
            <a:spLocks noGrp="1"/>
          </p:cNvSpPr>
          <p:nvPr>
            <p:ph type="ftr" sz="quarter" idx="11"/>
          </p:nvPr>
        </p:nvSpPr>
        <p:spPr/>
        <p:txBody>
          <a:bodyPr/>
          <a:lstStyle/>
          <a:p>
            <a:pPr>
              <a:defRPr/>
            </a:pPr>
            <a:endParaRPr lang="da-DK" dirty="0"/>
          </a:p>
        </p:txBody>
      </p:sp>
    </p:spTree>
    <p:extLst>
      <p:ext uri="{BB962C8B-B14F-4D97-AF65-F5344CB8AC3E}">
        <p14:creationId xmlns:p14="http://schemas.microsoft.com/office/powerpoint/2010/main" val="2142854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5" name="Pladsholder til sidefod 4"/>
          <p:cNvSpPr>
            <a:spLocks noGrp="1"/>
          </p:cNvSpPr>
          <p:nvPr>
            <p:ph type="ftr" sz="quarter" idx="11"/>
          </p:nvPr>
        </p:nvSpPr>
        <p:spPr/>
        <p:txBody>
          <a:bodyPr/>
          <a:lstStyle/>
          <a:p>
            <a:pPr>
              <a:defRPr/>
            </a:pPr>
            <a:endParaRPr lang="da-DK" dirty="0"/>
          </a:p>
        </p:txBody>
      </p:sp>
    </p:spTree>
    <p:extLst>
      <p:ext uri="{BB962C8B-B14F-4D97-AF65-F5344CB8AC3E}">
        <p14:creationId xmlns:p14="http://schemas.microsoft.com/office/powerpoint/2010/main" val="2602711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5" name="Pladsholder til sidefod 4"/>
          <p:cNvSpPr>
            <a:spLocks noGrp="1"/>
          </p:cNvSpPr>
          <p:nvPr>
            <p:ph type="ftr" sz="quarter" idx="11"/>
          </p:nvPr>
        </p:nvSpPr>
        <p:spPr/>
        <p:txBody>
          <a:bodyPr/>
          <a:lstStyle/>
          <a:p>
            <a:pPr>
              <a:defRPr/>
            </a:pPr>
            <a:endParaRPr lang="da-DK" dirty="0"/>
          </a:p>
        </p:txBody>
      </p:sp>
    </p:spTree>
    <p:extLst>
      <p:ext uri="{BB962C8B-B14F-4D97-AF65-F5344CB8AC3E}">
        <p14:creationId xmlns:p14="http://schemas.microsoft.com/office/powerpoint/2010/main" val="483682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3</a:t>
            </a:fld>
            <a:endParaRPr lang="da-DK" dirty="0"/>
          </a:p>
        </p:txBody>
      </p:sp>
    </p:spTree>
    <p:extLst>
      <p:ext uri="{BB962C8B-B14F-4D97-AF65-F5344CB8AC3E}">
        <p14:creationId xmlns:p14="http://schemas.microsoft.com/office/powerpoint/2010/main" val="4213166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5" name="Pladsholder til sidefod 4"/>
          <p:cNvSpPr>
            <a:spLocks noGrp="1"/>
          </p:cNvSpPr>
          <p:nvPr>
            <p:ph type="ftr" sz="quarter" idx="11"/>
          </p:nvPr>
        </p:nvSpPr>
        <p:spPr/>
        <p:txBody>
          <a:bodyPr/>
          <a:lstStyle/>
          <a:p>
            <a:pPr>
              <a:defRPr/>
            </a:pPr>
            <a:endParaRPr lang="da-DK" dirty="0"/>
          </a:p>
        </p:txBody>
      </p:sp>
    </p:spTree>
    <p:extLst>
      <p:ext uri="{BB962C8B-B14F-4D97-AF65-F5344CB8AC3E}">
        <p14:creationId xmlns:p14="http://schemas.microsoft.com/office/powerpoint/2010/main" val="3355508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5" name="Pladsholder til sidefod 4"/>
          <p:cNvSpPr>
            <a:spLocks noGrp="1"/>
          </p:cNvSpPr>
          <p:nvPr>
            <p:ph type="ftr" sz="quarter" idx="11"/>
          </p:nvPr>
        </p:nvSpPr>
        <p:spPr/>
        <p:txBody>
          <a:bodyPr/>
          <a:lstStyle/>
          <a:p>
            <a:pPr>
              <a:defRPr/>
            </a:pPr>
            <a:endParaRPr lang="da-DK" dirty="0"/>
          </a:p>
        </p:txBody>
      </p:sp>
    </p:spTree>
    <p:extLst>
      <p:ext uri="{BB962C8B-B14F-4D97-AF65-F5344CB8AC3E}">
        <p14:creationId xmlns:p14="http://schemas.microsoft.com/office/powerpoint/2010/main" val="771997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5" name="Pladsholder til sidefod 4"/>
          <p:cNvSpPr>
            <a:spLocks noGrp="1"/>
          </p:cNvSpPr>
          <p:nvPr>
            <p:ph type="ftr" sz="quarter" idx="11"/>
          </p:nvPr>
        </p:nvSpPr>
        <p:spPr/>
        <p:txBody>
          <a:bodyPr/>
          <a:lstStyle/>
          <a:p>
            <a:pPr>
              <a:defRPr/>
            </a:pPr>
            <a:endParaRPr lang="da-DK" dirty="0"/>
          </a:p>
        </p:txBody>
      </p:sp>
    </p:spTree>
    <p:extLst>
      <p:ext uri="{BB962C8B-B14F-4D97-AF65-F5344CB8AC3E}">
        <p14:creationId xmlns:p14="http://schemas.microsoft.com/office/powerpoint/2010/main" val="3901412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5" name="Pladsholder til sidefod 4"/>
          <p:cNvSpPr>
            <a:spLocks noGrp="1"/>
          </p:cNvSpPr>
          <p:nvPr>
            <p:ph type="ftr" sz="quarter" idx="11"/>
          </p:nvPr>
        </p:nvSpPr>
        <p:spPr/>
        <p:txBody>
          <a:bodyPr/>
          <a:lstStyle/>
          <a:p>
            <a:pPr>
              <a:defRPr/>
            </a:pPr>
            <a:endParaRPr lang="da-DK" dirty="0"/>
          </a:p>
        </p:txBody>
      </p:sp>
    </p:spTree>
    <p:extLst>
      <p:ext uri="{BB962C8B-B14F-4D97-AF65-F5344CB8AC3E}">
        <p14:creationId xmlns:p14="http://schemas.microsoft.com/office/powerpoint/2010/main" val="4218556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5" name="Pladsholder til sidefod 4"/>
          <p:cNvSpPr>
            <a:spLocks noGrp="1"/>
          </p:cNvSpPr>
          <p:nvPr>
            <p:ph type="ftr" sz="quarter" idx="11"/>
          </p:nvPr>
        </p:nvSpPr>
        <p:spPr/>
        <p:txBody>
          <a:bodyPr/>
          <a:lstStyle/>
          <a:p>
            <a:pPr>
              <a:defRPr/>
            </a:pPr>
            <a:endParaRPr lang="da-DK" dirty="0"/>
          </a:p>
        </p:txBody>
      </p:sp>
    </p:spTree>
    <p:extLst>
      <p:ext uri="{BB962C8B-B14F-4D97-AF65-F5344CB8AC3E}">
        <p14:creationId xmlns:p14="http://schemas.microsoft.com/office/powerpoint/2010/main" val="2067119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5" name="Pladsholder til sidefod 4"/>
          <p:cNvSpPr>
            <a:spLocks noGrp="1"/>
          </p:cNvSpPr>
          <p:nvPr>
            <p:ph type="ftr" sz="quarter" idx="11"/>
          </p:nvPr>
        </p:nvSpPr>
        <p:spPr/>
        <p:txBody>
          <a:bodyPr/>
          <a:lstStyle/>
          <a:p>
            <a:pPr>
              <a:defRPr/>
            </a:pPr>
            <a:endParaRPr lang="da-DK" dirty="0"/>
          </a:p>
        </p:txBody>
      </p:sp>
    </p:spTree>
    <p:extLst>
      <p:ext uri="{BB962C8B-B14F-4D97-AF65-F5344CB8AC3E}">
        <p14:creationId xmlns:p14="http://schemas.microsoft.com/office/powerpoint/2010/main" val="4265253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B6210B43-CE08-4943-B979-2AE84C0F0D5E}" type="datetime1">
              <a:rPr lang="da-DK" smtClean="0"/>
              <a:t>14-01-2017</a:t>
            </a:fld>
            <a:endParaRPr lang="da-DK"/>
          </a:p>
        </p:txBody>
      </p:sp>
      <p:sp>
        <p:nvSpPr>
          <p:cNvPr id="5" name="Pladsholder til sidefod 4"/>
          <p:cNvSpPr>
            <a:spLocks noGrp="1"/>
          </p:cNvSpPr>
          <p:nvPr>
            <p:ph type="ftr" sz="quarter" idx="11"/>
          </p:nvPr>
        </p:nvSpPr>
        <p:spPr/>
        <p:txBody>
          <a:bodyPr/>
          <a:lstStyle/>
          <a:p>
            <a:pPr>
              <a:defRPr/>
            </a:pPr>
            <a:r>
              <a:rPr lang="en-GB" smtClean="0"/>
              <a:t>Afværgehjælp</a:t>
            </a:r>
            <a:endParaRPr lang="en-GB" dirty="0"/>
          </a:p>
        </p:txBody>
      </p:sp>
      <p:sp>
        <p:nvSpPr>
          <p:cNvPr id="6" name="Pladsholder til diasnummer 5"/>
          <p:cNvSpPr>
            <a:spLocks noGrp="1"/>
          </p:cNvSpPr>
          <p:nvPr>
            <p:ph type="sldNum" sz="quarter" idx="12"/>
          </p:nvPr>
        </p:nvSpPr>
        <p:spPr/>
        <p:txBody>
          <a:bodyPr/>
          <a:lstStyle/>
          <a:p>
            <a:fld id="{A0828BCE-D779-4B7B-A59B-7D3AE259E1BF}" type="slidenum">
              <a:rPr lang="da-DK" smtClean="0"/>
              <a:t>‹nr.›</a:t>
            </a:fld>
            <a:endParaRPr lang="da-DK"/>
          </a:p>
        </p:txBody>
      </p:sp>
    </p:spTree>
    <p:extLst>
      <p:ext uri="{BB962C8B-B14F-4D97-AF65-F5344CB8AC3E}">
        <p14:creationId xmlns:p14="http://schemas.microsoft.com/office/powerpoint/2010/main" val="2061463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3E5E7D33-F687-4B02-A4C2-86528BE514F8}" type="datetime1">
              <a:rPr lang="da-DK" smtClean="0"/>
              <a:t>14-01-2017</a:t>
            </a:fld>
            <a:endParaRPr lang="da-DK"/>
          </a:p>
        </p:txBody>
      </p:sp>
      <p:sp>
        <p:nvSpPr>
          <p:cNvPr id="5" name="Pladsholder til sidefod 4"/>
          <p:cNvSpPr>
            <a:spLocks noGrp="1"/>
          </p:cNvSpPr>
          <p:nvPr>
            <p:ph type="ftr" sz="quarter" idx="11"/>
          </p:nvPr>
        </p:nvSpPr>
        <p:spPr/>
        <p:txBody>
          <a:bodyPr/>
          <a:lstStyle/>
          <a:p>
            <a:pPr>
              <a:defRPr/>
            </a:pPr>
            <a:r>
              <a:rPr lang="en-GB" smtClean="0"/>
              <a:t>Afværgehjælp</a:t>
            </a:r>
            <a:endParaRPr lang="en-GB" dirty="0"/>
          </a:p>
        </p:txBody>
      </p:sp>
      <p:sp>
        <p:nvSpPr>
          <p:cNvPr id="6" name="Pladsholder til diasnummer 5"/>
          <p:cNvSpPr>
            <a:spLocks noGrp="1"/>
          </p:cNvSpPr>
          <p:nvPr>
            <p:ph type="sldNum" sz="quarter" idx="12"/>
          </p:nvPr>
        </p:nvSpPr>
        <p:spPr/>
        <p:txBody>
          <a:bodyPr/>
          <a:lstStyle/>
          <a:p>
            <a:fld id="{A0828BCE-D779-4B7B-A59B-7D3AE259E1BF}" type="slidenum">
              <a:rPr lang="da-DK" smtClean="0"/>
              <a:t>‹nr.›</a:t>
            </a:fld>
            <a:endParaRPr lang="da-DK"/>
          </a:p>
        </p:txBody>
      </p:sp>
    </p:spTree>
    <p:extLst>
      <p:ext uri="{BB962C8B-B14F-4D97-AF65-F5344CB8AC3E}">
        <p14:creationId xmlns:p14="http://schemas.microsoft.com/office/powerpoint/2010/main" val="533399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AB7A39F6-70E3-498B-8ADD-2ACADB779CE0}" type="datetime1">
              <a:rPr lang="da-DK" smtClean="0"/>
              <a:t>14-01-2017</a:t>
            </a:fld>
            <a:endParaRPr lang="da-DK"/>
          </a:p>
        </p:txBody>
      </p:sp>
      <p:sp>
        <p:nvSpPr>
          <p:cNvPr id="5" name="Pladsholder til sidefod 4"/>
          <p:cNvSpPr>
            <a:spLocks noGrp="1"/>
          </p:cNvSpPr>
          <p:nvPr>
            <p:ph type="ftr" sz="quarter" idx="11"/>
          </p:nvPr>
        </p:nvSpPr>
        <p:spPr/>
        <p:txBody>
          <a:bodyPr/>
          <a:lstStyle/>
          <a:p>
            <a:pPr>
              <a:defRPr/>
            </a:pPr>
            <a:r>
              <a:rPr lang="en-GB" smtClean="0"/>
              <a:t>Afværgehjælp</a:t>
            </a:r>
            <a:endParaRPr lang="en-GB" dirty="0"/>
          </a:p>
        </p:txBody>
      </p:sp>
      <p:sp>
        <p:nvSpPr>
          <p:cNvPr id="6" name="Pladsholder til diasnummer 5"/>
          <p:cNvSpPr>
            <a:spLocks noGrp="1"/>
          </p:cNvSpPr>
          <p:nvPr>
            <p:ph type="sldNum" sz="quarter" idx="12"/>
          </p:nvPr>
        </p:nvSpPr>
        <p:spPr/>
        <p:txBody>
          <a:bodyPr/>
          <a:lstStyle/>
          <a:p>
            <a:fld id="{A0828BCE-D779-4B7B-A59B-7D3AE259E1BF}" type="slidenum">
              <a:rPr lang="da-DK" smtClean="0"/>
              <a:t>‹nr.›</a:t>
            </a:fld>
            <a:endParaRPr lang="da-DK"/>
          </a:p>
        </p:txBody>
      </p:sp>
    </p:spTree>
    <p:extLst>
      <p:ext uri="{BB962C8B-B14F-4D97-AF65-F5344CB8AC3E}">
        <p14:creationId xmlns:p14="http://schemas.microsoft.com/office/powerpoint/2010/main" val="3983125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s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0849" y="2243138"/>
            <a:ext cx="7966353" cy="1136661"/>
          </a:xfrm>
        </p:spPr>
        <p:txBody>
          <a:bodyPr lIns="0" tIns="0" rIns="0" bIns="0"/>
          <a:lstStyle>
            <a:lvl1pPr>
              <a:defRPr sz="3200"/>
            </a:lvl1pPr>
          </a:lstStyle>
          <a:p>
            <a:pPr lvl="0"/>
            <a:r>
              <a:rPr lang="da-DK" noProof="0" smtClean="0"/>
              <a:t>Klik for at redigere i master</a:t>
            </a:r>
            <a:endParaRPr lang="en-GB" noProof="0" smtClean="0"/>
          </a:p>
        </p:txBody>
      </p:sp>
      <p:sp>
        <p:nvSpPr>
          <p:cNvPr id="3075" name="Rectangle 3"/>
          <p:cNvSpPr>
            <a:spLocks noGrp="1" noChangeArrowheads="1"/>
          </p:cNvSpPr>
          <p:nvPr>
            <p:ph type="subTitle" idx="1"/>
          </p:nvPr>
        </p:nvSpPr>
        <p:spPr>
          <a:xfrm>
            <a:off x="450850" y="3470275"/>
            <a:ext cx="7976848" cy="17526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0" indent="0">
              <a:buFontTx/>
              <a:buNone/>
              <a:defRPr sz="2000"/>
            </a:lvl1pPr>
          </a:lstStyle>
          <a:p>
            <a:pPr lvl="0"/>
            <a:r>
              <a:rPr lang="da-DK" noProof="0" smtClean="0"/>
              <a:t>Klik for at redigere i master</a:t>
            </a:r>
            <a:endParaRPr lang="en-GB" noProof="0" smtClean="0"/>
          </a:p>
        </p:txBody>
      </p:sp>
    </p:spTree>
    <p:extLst>
      <p:ext uri="{BB962C8B-B14F-4D97-AF65-F5344CB8AC3E}">
        <p14:creationId xmlns:p14="http://schemas.microsoft.com/office/powerpoint/2010/main" val="35311816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side + højformat-billede">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icture Placeholder 7"/>
          <p:cNvSpPr>
            <a:spLocks noGrp="1"/>
          </p:cNvSpPr>
          <p:nvPr>
            <p:ph type="pic" sz="quarter" idx="11"/>
          </p:nvPr>
        </p:nvSpPr>
        <p:spPr>
          <a:xfrm>
            <a:off x="4581525" y="1411112"/>
            <a:ext cx="4562475" cy="4753152"/>
          </a:xfrm>
        </p:spPr>
        <p:txBody>
          <a:bodyPr/>
          <a:lstStyle/>
          <a:p>
            <a:r>
              <a:rPr lang="da-DK" dirty="0" smtClean="0"/>
              <a:t>Klik på ikonet for at tilføje et billede</a:t>
            </a: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Afværgehjælp</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982242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lede: 1 stort med bund">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icture Placeholder 7"/>
          <p:cNvSpPr>
            <a:spLocks noGrp="1"/>
          </p:cNvSpPr>
          <p:nvPr>
            <p:ph type="pic" sz="quarter" idx="11"/>
          </p:nvPr>
        </p:nvSpPr>
        <p:spPr>
          <a:xfrm>
            <a:off x="1" y="1405505"/>
            <a:ext cx="9144000" cy="4758758"/>
          </a:xfrm>
        </p:spPr>
        <p:txBody>
          <a:bodyPr/>
          <a:lstStyle/>
          <a:p>
            <a:r>
              <a:rPr lang="da-DK" dirty="0" smtClean="0"/>
              <a:t>Klik på ikonet for at tilføje et billede</a:t>
            </a: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Afværgehjælp</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83850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lede: 1 stort uden bund">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icture Placeholder 7"/>
          <p:cNvSpPr>
            <a:spLocks noGrp="1"/>
          </p:cNvSpPr>
          <p:nvPr>
            <p:ph type="pic" sz="quarter" idx="11"/>
          </p:nvPr>
        </p:nvSpPr>
        <p:spPr>
          <a:xfrm>
            <a:off x="1" y="1400175"/>
            <a:ext cx="9144000" cy="5457825"/>
          </a:xfrm>
        </p:spPr>
        <p:txBody>
          <a:bodyPr/>
          <a:lstStyle/>
          <a:p>
            <a:r>
              <a:rPr lang="da-DK" dirty="0" smtClean="0"/>
              <a:t>Klik på ikonet for at tilføje et billede</a:t>
            </a: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10211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side + 1 person m. taleboble">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bobl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04154" y="2482371"/>
            <a:ext cx="3233355" cy="2421783"/>
          </a:xfrm>
          <a:prstGeom prst="rect">
            <a:avLst/>
          </a:prstGeom>
        </p:spPr>
      </p:pic>
      <p:pic>
        <p:nvPicPr>
          <p:cNvPr id="12" name="Picture 11" descr="1person.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8846" y="4591539"/>
            <a:ext cx="1025769" cy="1571478"/>
          </a:xfrm>
          <a:prstGeom prst="rect">
            <a:avLst/>
          </a:prstGeom>
        </p:spPr>
      </p:pic>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Afværgehjælp</a:t>
            </a:r>
            <a:endParaRPr lang="en-GB" dirty="0"/>
          </a:p>
        </p:txBody>
      </p:sp>
      <p:pic>
        <p:nvPicPr>
          <p:cNvPr id="9" name="Picture 8" descr="social-viden_sor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3" name="Pladsholder til indhold 2"/>
          <p:cNvSpPr>
            <a:spLocks noGrp="1"/>
          </p:cNvSpPr>
          <p:nvPr>
            <p:ph idx="1"/>
          </p:nvPr>
        </p:nvSpPr>
        <p:spPr>
          <a:xfrm>
            <a:off x="450850" y="1561077"/>
            <a:ext cx="489944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3" name="Text Placeholder 12"/>
          <p:cNvSpPr>
            <a:spLocks noGrp="1"/>
          </p:cNvSpPr>
          <p:nvPr>
            <p:ph type="body" sz="quarter" idx="11"/>
          </p:nvPr>
        </p:nvSpPr>
        <p:spPr>
          <a:xfrm>
            <a:off x="5326481" y="2997899"/>
            <a:ext cx="2410863" cy="1493753"/>
          </a:xfrm>
        </p:spPr>
        <p:txBody>
          <a:bodyPr/>
          <a:lstStyle>
            <a:lvl1pPr marL="0" indent="0" algn="ctr">
              <a:buNone/>
              <a:defRPr>
                <a:solidFill>
                  <a:srgbClr val="000000"/>
                </a:solidFill>
              </a:defRPr>
            </a:lvl1pPr>
            <a:lvl2pPr marL="185738" indent="0" algn="ctr">
              <a:buNone/>
              <a:defRPr>
                <a:solidFill>
                  <a:srgbClr val="000000"/>
                </a:solidFill>
              </a:defRPr>
            </a:lvl2pPr>
            <a:lvl3pPr marL="357187" indent="0" algn="ctr">
              <a:buNone/>
              <a:defRPr>
                <a:solidFill>
                  <a:srgbClr val="000000"/>
                </a:solidFill>
              </a:defRPr>
            </a:lvl3pPr>
            <a:lvl4pPr marL="542925" indent="0" algn="ctr">
              <a:buNone/>
              <a:defRPr>
                <a:solidFill>
                  <a:srgbClr val="000000"/>
                </a:solidFill>
              </a:defRPr>
            </a:lvl4pPr>
            <a:lvl5pPr marL="714375" indent="0" algn="ctr">
              <a:buNone/>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Tree>
    <p:extLst>
      <p:ext uri="{BB962C8B-B14F-4D97-AF65-F5344CB8AC3E}">
        <p14:creationId xmlns:p14="http://schemas.microsoft.com/office/powerpoint/2010/main" val="2047899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side + Billede1">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Afværgehjælp</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11" name="Picture 10" descr="born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453843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side + Billede2">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Afværgehjælp</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born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2375922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side + Billede3">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Afværgehjælp</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born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756413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889229E4-B4D6-4D9C-9271-77A86798EB4C}" type="datetime1">
              <a:rPr lang="da-DK" smtClean="0"/>
              <a:t>14-01-2017</a:t>
            </a:fld>
            <a:endParaRPr lang="da-DK"/>
          </a:p>
        </p:txBody>
      </p:sp>
      <p:sp>
        <p:nvSpPr>
          <p:cNvPr id="5" name="Pladsholder til sidefod 4"/>
          <p:cNvSpPr>
            <a:spLocks noGrp="1"/>
          </p:cNvSpPr>
          <p:nvPr>
            <p:ph type="ftr" sz="quarter" idx="11"/>
          </p:nvPr>
        </p:nvSpPr>
        <p:spPr/>
        <p:txBody>
          <a:bodyPr/>
          <a:lstStyle/>
          <a:p>
            <a:pPr>
              <a:defRPr/>
            </a:pPr>
            <a:r>
              <a:rPr lang="en-GB" smtClean="0"/>
              <a:t>Afværgehjælp</a:t>
            </a:r>
            <a:endParaRPr lang="en-GB" dirty="0"/>
          </a:p>
        </p:txBody>
      </p:sp>
      <p:sp>
        <p:nvSpPr>
          <p:cNvPr id="6" name="Pladsholder til diasnummer 5"/>
          <p:cNvSpPr>
            <a:spLocks noGrp="1"/>
          </p:cNvSpPr>
          <p:nvPr>
            <p:ph type="sldNum" sz="quarter" idx="12"/>
          </p:nvPr>
        </p:nvSpPr>
        <p:spPr/>
        <p:txBody>
          <a:bodyPr/>
          <a:lstStyle/>
          <a:p>
            <a:fld id="{A0828BCE-D779-4B7B-A59B-7D3AE259E1BF}" type="slidenum">
              <a:rPr lang="da-DK" smtClean="0"/>
              <a:t>‹nr.›</a:t>
            </a:fld>
            <a:endParaRPr lang="da-DK"/>
          </a:p>
        </p:txBody>
      </p:sp>
    </p:spTree>
    <p:extLst>
      <p:ext uri="{BB962C8B-B14F-4D97-AF65-F5344CB8AC3E}">
        <p14:creationId xmlns:p14="http://schemas.microsoft.com/office/powerpoint/2010/main" val="2895508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side + Billede4">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Afværgehjælp</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pic>
        <p:nvPicPr>
          <p:cNvPr id="10" name="Picture 9" descr="striber_sort.png"/>
          <p:cNvPicPr>
            <a:picLocks noChangeAspect="1"/>
          </p:cNvPicPr>
          <p:nvPr userDrawn="1"/>
        </p:nvPicPr>
        <p:blipFill>
          <a:blip r:embed="rId3">
            <a:alphaModFix amt="10000"/>
            <a:extLst>
              <a:ext uri="{28A0092B-C50C-407E-A947-70E740481C1C}">
                <a14:useLocalDpi xmlns:a14="http://schemas.microsoft.com/office/drawing/2010/main" val="0"/>
              </a:ext>
            </a:extLst>
          </a:blip>
          <a:stretch>
            <a:fillRect/>
          </a:stretch>
        </p:blipFill>
        <p:spPr>
          <a:xfrm>
            <a:off x="0" y="4356000"/>
            <a:ext cx="6599644" cy="2502000"/>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born4.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832170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side + Billede5">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Afværgehjælp</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337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side + Billede6">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Afværgehjælp</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side + Billede7">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Afværgehjælp</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side + Billede8">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Afværgehjælp</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side + Billede9">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Afværgehjælp</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99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side + Billede10">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Afværgehjælp</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side + Billede11">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Afværgehjælp</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side + Billede12">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Afværgehjælp</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side + Billede13">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Afværgehjælp</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pic>
        <p:nvPicPr>
          <p:cNvPr id="10" name="Picture 9" descr="striber_sort.png"/>
          <p:cNvPicPr>
            <a:picLocks noChangeAspect="1"/>
          </p:cNvPicPr>
          <p:nvPr userDrawn="1"/>
        </p:nvPicPr>
        <p:blipFill>
          <a:blip r:embed="rId3">
            <a:alphaModFix amt="10000"/>
            <a:extLst>
              <a:ext uri="{28A0092B-C50C-407E-A947-70E740481C1C}">
                <a14:useLocalDpi xmlns:a14="http://schemas.microsoft.com/office/drawing/2010/main" val="0"/>
              </a:ext>
            </a:extLst>
          </a:blip>
          <a:stretch>
            <a:fillRect/>
          </a:stretch>
        </p:blipFill>
        <p:spPr>
          <a:xfrm>
            <a:off x="0" y="4356000"/>
            <a:ext cx="6599644" cy="2502000"/>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1.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99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F8DE5BFE-CD1D-4C96-BB5C-D5330FEA18B9}" type="datetime1">
              <a:rPr lang="da-DK" smtClean="0"/>
              <a:t>14-01-2017</a:t>
            </a:fld>
            <a:endParaRPr lang="da-DK"/>
          </a:p>
        </p:txBody>
      </p:sp>
      <p:sp>
        <p:nvSpPr>
          <p:cNvPr id="5" name="Pladsholder til sidefod 4"/>
          <p:cNvSpPr>
            <a:spLocks noGrp="1"/>
          </p:cNvSpPr>
          <p:nvPr>
            <p:ph type="ftr" sz="quarter" idx="11"/>
          </p:nvPr>
        </p:nvSpPr>
        <p:spPr/>
        <p:txBody>
          <a:bodyPr/>
          <a:lstStyle/>
          <a:p>
            <a:pPr>
              <a:defRPr/>
            </a:pPr>
            <a:r>
              <a:rPr lang="en-GB" smtClean="0"/>
              <a:t>Afværgehjælp</a:t>
            </a:r>
            <a:endParaRPr lang="en-GB" dirty="0"/>
          </a:p>
        </p:txBody>
      </p:sp>
      <p:sp>
        <p:nvSpPr>
          <p:cNvPr id="6" name="Pladsholder til diasnummer 5"/>
          <p:cNvSpPr>
            <a:spLocks noGrp="1"/>
          </p:cNvSpPr>
          <p:nvPr>
            <p:ph type="sldNum" sz="quarter" idx="12"/>
          </p:nvPr>
        </p:nvSpPr>
        <p:spPr/>
        <p:txBody>
          <a:bodyPr/>
          <a:lstStyle/>
          <a:p>
            <a:fld id="{A0828BCE-D779-4B7B-A59B-7D3AE259E1BF}" type="slidenum">
              <a:rPr lang="da-DK" smtClean="0"/>
              <a:t>‹nr.›</a:t>
            </a:fld>
            <a:endParaRPr lang="da-DK"/>
          </a:p>
        </p:txBody>
      </p:sp>
    </p:spTree>
    <p:extLst>
      <p:ext uri="{BB962C8B-B14F-4D97-AF65-F5344CB8AC3E}">
        <p14:creationId xmlns:p14="http://schemas.microsoft.com/office/powerpoint/2010/main" val="22265403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side + Billede14">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Afværgehjælp</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side + Billede15">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Afværgehjælp</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side + Billede16">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Afværgehjælp</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side + Billede17">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Afværgehjælp</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992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side + Billede18">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Afværgehjælp</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side + Billede19">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Afværgehjælp</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side + Billede20">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Afværgehjælp</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38EBAAC8-C51E-437D-814F-AF1A27DE3EEC}" type="datetime1">
              <a:rPr lang="da-DK" smtClean="0"/>
              <a:t>14-01-2017</a:t>
            </a:fld>
            <a:endParaRPr lang="da-DK"/>
          </a:p>
        </p:txBody>
      </p:sp>
      <p:sp>
        <p:nvSpPr>
          <p:cNvPr id="6" name="Pladsholder til sidefod 5"/>
          <p:cNvSpPr>
            <a:spLocks noGrp="1"/>
          </p:cNvSpPr>
          <p:nvPr>
            <p:ph type="ftr" sz="quarter" idx="11"/>
          </p:nvPr>
        </p:nvSpPr>
        <p:spPr/>
        <p:txBody>
          <a:bodyPr/>
          <a:lstStyle/>
          <a:p>
            <a:pPr>
              <a:defRPr/>
            </a:pPr>
            <a:r>
              <a:rPr lang="en-GB" smtClean="0"/>
              <a:t>Afværgehjælp</a:t>
            </a:r>
            <a:endParaRPr lang="en-GB" dirty="0"/>
          </a:p>
        </p:txBody>
      </p:sp>
      <p:sp>
        <p:nvSpPr>
          <p:cNvPr id="7" name="Pladsholder til diasnummer 6"/>
          <p:cNvSpPr>
            <a:spLocks noGrp="1"/>
          </p:cNvSpPr>
          <p:nvPr>
            <p:ph type="sldNum" sz="quarter" idx="12"/>
          </p:nvPr>
        </p:nvSpPr>
        <p:spPr/>
        <p:txBody>
          <a:bodyPr/>
          <a:lstStyle/>
          <a:p>
            <a:fld id="{A0828BCE-D779-4B7B-A59B-7D3AE259E1BF}" type="slidenum">
              <a:rPr lang="da-DK" smtClean="0"/>
              <a:t>‹nr.›</a:t>
            </a:fld>
            <a:endParaRPr lang="da-DK"/>
          </a:p>
        </p:txBody>
      </p:sp>
    </p:spTree>
    <p:extLst>
      <p:ext uri="{BB962C8B-B14F-4D97-AF65-F5344CB8AC3E}">
        <p14:creationId xmlns:p14="http://schemas.microsoft.com/office/powerpoint/2010/main" val="2563276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5D19FA3D-AF16-415D-B7DE-ACDBFE8A7787}" type="datetime1">
              <a:rPr lang="da-DK" smtClean="0"/>
              <a:t>14-01-2017</a:t>
            </a:fld>
            <a:endParaRPr lang="da-DK"/>
          </a:p>
        </p:txBody>
      </p:sp>
      <p:sp>
        <p:nvSpPr>
          <p:cNvPr id="8" name="Pladsholder til sidefod 7"/>
          <p:cNvSpPr>
            <a:spLocks noGrp="1"/>
          </p:cNvSpPr>
          <p:nvPr>
            <p:ph type="ftr" sz="quarter" idx="11"/>
          </p:nvPr>
        </p:nvSpPr>
        <p:spPr/>
        <p:txBody>
          <a:bodyPr/>
          <a:lstStyle/>
          <a:p>
            <a:pPr>
              <a:defRPr/>
            </a:pPr>
            <a:r>
              <a:rPr lang="en-GB" smtClean="0"/>
              <a:t>Afværgehjælp</a:t>
            </a:r>
            <a:endParaRPr lang="en-GB" dirty="0"/>
          </a:p>
        </p:txBody>
      </p:sp>
      <p:sp>
        <p:nvSpPr>
          <p:cNvPr id="9" name="Pladsholder til diasnummer 8"/>
          <p:cNvSpPr>
            <a:spLocks noGrp="1"/>
          </p:cNvSpPr>
          <p:nvPr>
            <p:ph type="sldNum" sz="quarter" idx="12"/>
          </p:nvPr>
        </p:nvSpPr>
        <p:spPr/>
        <p:txBody>
          <a:bodyPr/>
          <a:lstStyle/>
          <a:p>
            <a:fld id="{A0828BCE-D779-4B7B-A59B-7D3AE259E1BF}" type="slidenum">
              <a:rPr lang="da-DK" smtClean="0"/>
              <a:t>‹nr.›</a:t>
            </a:fld>
            <a:endParaRPr lang="da-DK"/>
          </a:p>
        </p:txBody>
      </p:sp>
    </p:spTree>
    <p:extLst>
      <p:ext uri="{BB962C8B-B14F-4D97-AF65-F5344CB8AC3E}">
        <p14:creationId xmlns:p14="http://schemas.microsoft.com/office/powerpoint/2010/main" val="3777628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AA45D8FB-CBCB-40D4-A556-A35FB69070EB}" type="datetime1">
              <a:rPr lang="da-DK" smtClean="0"/>
              <a:t>14-01-2017</a:t>
            </a:fld>
            <a:endParaRPr lang="da-DK"/>
          </a:p>
        </p:txBody>
      </p:sp>
      <p:sp>
        <p:nvSpPr>
          <p:cNvPr id="4" name="Pladsholder til sidefod 3"/>
          <p:cNvSpPr>
            <a:spLocks noGrp="1"/>
          </p:cNvSpPr>
          <p:nvPr>
            <p:ph type="ftr" sz="quarter" idx="11"/>
          </p:nvPr>
        </p:nvSpPr>
        <p:spPr/>
        <p:txBody>
          <a:bodyPr/>
          <a:lstStyle/>
          <a:p>
            <a:pPr>
              <a:defRPr/>
            </a:pPr>
            <a:r>
              <a:rPr lang="en-GB" smtClean="0"/>
              <a:t>Afværgehjælp</a:t>
            </a:r>
            <a:endParaRPr lang="en-GB" dirty="0"/>
          </a:p>
        </p:txBody>
      </p:sp>
      <p:sp>
        <p:nvSpPr>
          <p:cNvPr id="5" name="Pladsholder til diasnummer 4"/>
          <p:cNvSpPr>
            <a:spLocks noGrp="1"/>
          </p:cNvSpPr>
          <p:nvPr>
            <p:ph type="sldNum" sz="quarter" idx="12"/>
          </p:nvPr>
        </p:nvSpPr>
        <p:spPr/>
        <p:txBody>
          <a:bodyPr/>
          <a:lstStyle/>
          <a:p>
            <a:fld id="{A0828BCE-D779-4B7B-A59B-7D3AE259E1BF}" type="slidenum">
              <a:rPr lang="da-DK" smtClean="0"/>
              <a:t>‹nr.›</a:t>
            </a:fld>
            <a:endParaRPr lang="da-DK"/>
          </a:p>
        </p:txBody>
      </p:sp>
    </p:spTree>
    <p:extLst>
      <p:ext uri="{BB962C8B-B14F-4D97-AF65-F5344CB8AC3E}">
        <p14:creationId xmlns:p14="http://schemas.microsoft.com/office/powerpoint/2010/main" val="2158530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0163E090-5FC7-47A6-BF55-1AEC4B6CEB16}" type="datetime1">
              <a:rPr lang="da-DK" smtClean="0"/>
              <a:t>14-01-2017</a:t>
            </a:fld>
            <a:endParaRPr lang="da-DK"/>
          </a:p>
        </p:txBody>
      </p:sp>
      <p:sp>
        <p:nvSpPr>
          <p:cNvPr id="3" name="Pladsholder til sidefod 2"/>
          <p:cNvSpPr>
            <a:spLocks noGrp="1"/>
          </p:cNvSpPr>
          <p:nvPr>
            <p:ph type="ftr" sz="quarter" idx="11"/>
          </p:nvPr>
        </p:nvSpPr>
        <p:spPr/>
        <p:txBody>
          <a:bodyPr/>
          <a:lstStyle/>
          <a:p>
            <a:pPr>
              <a:defRPr/>
            </a:pPr>
            <a:r>
              <a:rPr lang="en-GB" smtClean="0"/>
              <a:t>Afværgehjælp</a:t>
            </a:r>
            <a:endParaRPr lang="en-GB" dirty="0"/>
          </a:p>
        </p:txBody>
      </p:sp>
      <p:sp>
        <p:nvSpPr>
          <p:cNvPr id="4" name="Pladsholder til diasnummer 3"/>
          <p:cNvSpPr>
            <a:spLocks noGrp="1"/>
          </p:cNvSpPr>
          <p:nvPr>
            <p:ph type="sldNum" sz="quarter" idx="12"/>
          </p:nvPr>
        </p:nvSpPr>
        <p:spPr/>
        <p:txBody>
          <a:bodyPr/>
          <a:lstStyle/>
          <a:p>
            <a:fld id="{A0828BCE-D779-4B7B-A59B-7D3AE259E1BF}" type="slidenum">
              <a:rPr lang="da-DK" smtClean="0"/>
              <a:t>‹nr.›</a:t>
            </a:fld>
            <a:endParaRPr lang="da-DK"/>
          </a:p>
        </p:txBody>
      </p:sp>
    </p:spTree>
    <p:extLst>
      <p:ext uri="{BB962C8B-B14F-4D97-AF65-F5344CB8AC3E}">
        <p14:creationId xmlns:p14="http://schemas.microsoft.com/office/powerpoint/2010/main" val="2393117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97282B05-A009-4263-BD0B-B4801609155D}" type="datetime1">
              <a:rPr lang="da-DK" smtClean="0"/>
              <a:t>14-01-2017</a:t>
            </a:fld>
            <a:endParaRPr lang="da-DK"/>
          </a:p>
        </p:txBody>
      </p:sp>
      <p:sp>
        <p:nvSpPr>
          <p:cNvPr id="6" name="Pladsholder til sidefod 5"/>
          <p:cNvSpPr>
            <a:spLocks noGrp="1"/>
          </p:cNvSpPr>
          <p:nvPr>
            <p:ph type="ftr" sz="quarter" idx="11"/>
          </p:nvPr>
        </p:nvSpPr>
        <p:spPr/>
        <p:txBody>
          <a:bodyPr/>
          <a:lstStyle/>
          <a:p>
            <a:pPr>
              <a:defRPr/>
            </a:pPr>
            <a:r>
              <a:rPr lang="en-GB" smtClean="0"/>
              <a:t>Afværgehjælp</a:t>
            </a:r>
            <a:endParaRPr lang="en-GB" dirty="0"/>
          </a:p>
        </p:txBody>
      </p:sp>
      <p:sp>
        <p:nvSpPr>
          <p:cNvPr id="7" name="Pladsholder til diasnummer 6"/>
          <p:cNvSpPr>
            <a:spLocks noGrp="1"/>
          </p:cNvSpPr>
          <p:nvPr>
            <p:ph type="sldNum" sz="quarter" idx="12"/>
          </p:nvPr>
        </p:nvSpPr>
        <p:spPr/>
        <p:txBody>
          <a:bodyPr/>
          <a:lstStyle/>
          <a:p>
            <a:fld id="{A0828BCE-D779-4B7B-A59B-7D3AE259E1BF}" type="slidenum">
              <a:rPr lang="da-DK" smtClean="0"/>
              <a:t>‹nr.›</a:t>
            </a:fld>
            <a:endParaRPr lang="da-DK"/>
          </a:p>
        </p:txBody>
      </p:sp>
    </p:spTree>
    <p:extLst>
      <p:ext uri="{BB962C8B-B14F-4D97-AF65-F5344CB8AC3E}">
        <p14:creationId xmlns:p14="http://schemas.microsoft.com/office/powerpoint/2010/main" val="1691335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806E31C4-DAE7-42F8-9436-45EAEF3B3D5B}" type="datetime1">
              <a:rPr lang="da-DK" smtClean="0"/>
              <a:t>14-01-2017</a:t>
            </a:fld>
            <a:endParaRPr lang="da-DK"/>
          </a:p>
        </p:txBody>
      </p:sp>
      <p:sp>
        <p:nvSpPr>
          <p:cNvPr id="6" name="Pladsholder til sidefod 5"/>
          <p:cNvSpPr>
            <a:spLocks noGrp="1"/>
          </p:cNvSpPr>
          <p:nvPr>
            <p:ph type="ftr" sz="quarter" idx="11"/>
          </p:nvPr>
        </p:nvSpPr>
        <p:spPr/>
        <p:txBody>
          <a:bodyPr/>
          <a:lstStyle/>
          <a:p>
            <a:pPr>
              <a:defRPr/>
            </a:pPr>
            <a:r>
              <a:rPr lang="en-GB" smtClean="0"/>
              <a:t>Afværgehjælp</a:t>
            </a:r>
            <a:endParaRPr lang="en-GB" dirty="0"/>
          </a:p>
        </p:txBody>
      </p:sp>
      <p:sp>
        <p:nvSpPr>
          <p:cNvPr id="7" name="Pladsholder til diasnummer 6"/>
          <p:cNvSpPr>
            <a:spLocks noGrp="1"/>
          </p:cNvSpPr>
          <p:nvPr>
            <p:ph type="sldNum" sz="quarter" idx="12"/>
          </p:nvPr>
        </p:nvSpPr>
        <p:spPr/>
        <p:txBody>
          <a:bodyPr/>
          <a:lstStyle/>
          <a:p>
            <a:fld id="{A0828BCE-D779-4B7B-A59B-7D3AE259E1BF}" type="slidenum">
              <a:rPr lang="da-DK" smtClean="0"/>
              <a:t>‹nr.›</a:t>
            </a:fld>
            <a:endParaRPr lang="da-DK"/>
          </a:p>
        </p:txBody>
      </p:sp>
    </p:spTree>
    <p:extLst>
      <p:ext uri="{BB962C8B-B14F-4D97-AF65-F5344CB8AC3E}">
        <p14:creationId xmlns:p14="http://schemas.microsoft.com/office/powerpoint/2010/main" val="764368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C38BC6-59F2-4475-82D5-754B2891B469}" type="datetime1">
              <a:rPr lang="da-DK" smtClean="0"/>
              <a:t>14-01-2017</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GB" smtClean="0"/>
              <a:t>Afværgehjælp</a:t>
            </a:r>
            <a:endParaRPr lang="en-GB" dirty="0"/>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28BCE-D779-4B7B-A59B-7D3AE259E1BF}" type="slidenum">
              <a:rPr lang="da-DK" smtClean="0"/>
              <a:t>‹nr.›</a:t>
            </a:fld>
            <a:endParaRPr lang="da-DK"/>
          </a:p>
        </p:txBody>
      </p:sp>
    </p:spTree>
    <p:extLst>
      <p:ext uri="{BB962C8B-B14F-4D97-AF65-F5344CB8AC3E}">
        <p14:creationId xmlns:p14="http://schemas.microsoft.com/office/powerpoint/2010/main" val="69793349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50" r:id="rId13"/>
    <p:sldLayoutId id="2147483752" r:id="rId14"/>
    <p:sldLayoutId id="2147483749" r:id="rId15"/>
    <p:sldLayoutId id="2147483735" r:id="rId16"/>
    <p:sldLayoutId id="2147483753" r:id="rId17"/>
    <p:sldLayoutId id="2147483767" r:id="rId18"/>
    <p:sldLayoutId id="2147483770" r:id="rId19"/>
    <p:sldLayoutId id="2147483769" r:id="rId20"/>
    <p:sldLayoutId id="2147483768"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98147" y="1348921"/>
            <a:ext cx="7966353" cy="2085975"/>
          </a:xfrm>
        </p:spPr>
        <p:txBody>
          <a:bodyPr/>
          <a:lstStyle/>
          <a:p>
            <a:pPr algn="l"/>
            <a:r>
              <a:rPr lang="da-DK" sz="2000" b="0" dirty="0" smtClean="0">
                <a:latin typeface="Arial" panose="020B0604020202020204" pitchFamily="34" charset="0"/>
                <a:cs typeface="Arial" panose="020B0604020202020204" pitchFamily="34" charset="0"/>
              </a:rPr>
              <a:t>Voksenansvar overfor anbragte børn og unge</a:t>
            </a:r>
            <a:r>
              <a:rPr lang="da-DK" sz="2800" dirty="0" smtClean="0">
                <a:latin typeface="Arial" panose="020B0604020202020204" pitchFamily="34" charset="0"/>
                <a:cs typeface="Arial" panose="020B0604020202020204" pitchFamily="34" charset="0"/>
              </a:rPr>
              <a:t/>
            </a:r>
            <a:br>
              <a:rPr lang="da-DK" sz="2800" dirty="0" smtClean="0">
                <a:latin typeface="Arial" panose="020B0604020202020204" pitchFamily="34" charset="0"/>
                <a:cs typeface="Arial" panose="020B0604020202020204" pitchFamily="34" charset="0"/>
              </a:rPr>
            </a:br>
            <a:r>
              <a:rPr lang="da-DK" sz="2800" dirty="0" smtClean="0">
                <a:latin typeface="Arial" panose="020B0604020202020204" pitchFamily="34" charset="0"/>
                <a:cs typeface="Arial" panose="020B0604020202020204" pitchFamily="34" charset="0"/>
              </a:rPr>
              <a:t/>
            </a:r>
            <a:br>
              <a:rPr lang="da-DK" sz="2800" dirty="0" smtClean="0">
                <a:latin typeface="Arial" panose="020B0604020202020204" pitchFamily="34" charset="0"/>
                <a:cs typeface="Arial" panose="020B0604020202020204" pitchFamily="34" charset="0"/>
              </a:rPr>
            </a:br>
            <a:r>
              <a:rPr lang="da-DK" sz="2800" b="1" dirty="0" smtClean="0">
                <a:latin typeface="Arial" panose="020B0604020202020204" pitchFamily="34" charset="0"/>
                <a:cs typeface="Arial" panose="020B0604020202020204" pitchFamily="34" charset="0"/>
              </a:rPr>
              <a:t>Afværgehjælp</a:t>
            </a:r>
            <a:endParaRPr lang="da-DK" sz="2800" b="1" dirty="0">
              <a:latin typeface="Arial" panose="020B0604020202020204" pitchFamily="34" charset="0"/>
              <a:cs typeface="Arial" panose="020B0604020202020204" pitchFamily="34" charset="0"/>
            </a:endParaRPr>
          </a:p>
        </p:txBody>
      </p:sp>
      <p:sp>
        <p:nvSpPr>
          <p:cNvPr id="3" name="Undertitel 2"/>
          <p:cNvSpPr>
            <a:spLocks noGrp="1"/>
          </p:cNvSpPr>
          <p:nvPr>
            <p:ph type="subTitle" idx="1"/>
          </p:nvPr>
        </p:nvSpPr>
        <p:spPr>
          <a:xfrm>
            <a:off x="465364" y="4096658"/>
            <a:ext cx="7976848" cy="2037670"/>
          </a:xfrm>
        </p:spPr>
        <p:txBody>
          <a:bodyPr/>
          <a:lstStyle/>
          <a:p>
            <a:pPr marL="342900" indent="-342900">
              <a:buFont typeface="Arial" panose="020B0604020202020204" pitchFamily="34" charset="0"/>
              <a:buChar char="•"/>
            </a:pPr>
            <a:r>
              <a:rPr lang="da-DK" dirty="0" smtClean="0">
                <a:latin typeface="Arial" panose="020B0604020202020204" pitchFamily="34" charset="0"/>
                <a:cs typeface="Arial" panose="020B0604020202020204" pitchFamily="34" charset="0"/>
              </a:rPr>
              <a:t>Kommunale plejefamilier</a:t>
            </a:r>
          </a:p>
          <a:p>
            <a:pPr marL="342900" indent="-342900">
              <a:buFont typeface="Arial" panose="020B0604020202020204" pitchFamily="34" charset="0"/>
              <a:buChar char="•"/>
            </a:pPr>
            <a:r>
              <a:rPr lang="da-DK" dirty="0" smtClean="0">
                <a:latin typeface="Arial" panose="020B0604020202020204" pitchFamily="34" charset="0"/>
                <a:cs typeface="Arial" panose="020B0604020202020204" pitchFamily="34" charset="0"/>
              </a:rPr>
              <a:t>Private </a:t>
            </a:r>
            <a:r>
              <a:rPr lang="da-DK" dirty="0">
                <a:latin typeface="Arial" panose="020B0604020202020204" pitchFamily="34" charset="0"/>
                <a:cs typeface="Arial" panose="020B0604020202020204" pitchFamily="34" charset="0"/>
              </a:rPr>
              <a:t>opholdssteder</a:t>
            </a:r>
          </a:p>
          <a:p>
            <a:pPr marL="342900" indent="-342900">
              <a:buFont typeface="Arial" panose="020B0604020202020204" pitchFamily="34" charset="0"/>
              <a:buChar char="•"/>
            </a:pPr>
            <a:r>
              <a:rPr lang="da-DK" dirty="0" smtClean="0">
                <a:latin typeface="Arial" panose="020B0604020202020204" pitchFamily="34" charset="0"/>
                <a:cs typeface="Arial" panose="020B0604020202020204" pitchFamily="34" charset="0"/>
              </a:rPr>
              <a:t>Alle typer døgninstitutioner</a:t>
            </a:r>
          </a:p>
          <a:p>
            <a:endParaRPr lang="da-DK" dirty="0" smtClean="0"/>
          </a:p>
        </p:txBody>
      </p:sp>
    </p:spTree>
    <p:extLst>
      <p:ext uri="{BB962C8B-B14F-4D97-AF65-F5344CB8AC3E}">
        <p14:creationId xmlns:p14="http://schemas.microsoft.com/office/powerpoint/2010/main" val="4209807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63629"/>
            <a:ext cx="5868670" cy="1231786"/>
          </a:xfrm>
        </p:spPr>
        <p:txBody>
          <a:bodyPr>
            <a:normAutofit/>
          </a:bodyPr>
          <a:lstStyle/>
          <a:p>
            <a:pPr algn="l"/>
            <a:r>
              <a:rPr lang="da-DK" sz="2000" dirty="0" err="1" smtClean="0">
                <a:latin typeface="Arial" panose="020B0604020202020204" pitchFamily="34" charset="0"/>
                <a:cs typeface="Arial" panose="020B0604020202020204" pitchFamily="34" charset="0"/>
              </a:rPr>
              <a:t>Casearbejde</a:t>
            </a:r>
            <a:endParaRPr lang="da-DK" sz="2000" dirty="0">
              <a:latin typeface="Arial" panose="020B0604020202020204" pitchFamily="34" charset="0"/>
              <a:cs typeface="Arial" panose="020B0604020202020204" pitchFamily="34" charset="0"/>
            </a:endParaRPr>
          </a:p>
        </p:txBody>
      </p:sp>
      <p:sp>
        <p:nvSpPr>
          <p:cNvPr id="3" name="Pladsholder til indhold 2"/>
          <p:cNvSpPr>
            <a:spLocks noGrp="1"/>
          </p:cNvSpPr>
          <p:nvPr>
            <p:ph idx="1"/>
          </p:nvPr>
        </p:nvSpPr>
        <p:spPr/>
        <p:txBody>
          <a:bodyPr/>
          <a:lstStyle/>
          <a:p>
            <a:endParaRPr lang="da-DK" dirty="0" smtClean="0"/>
          </a:p>
          <a:p>
            <a:endParaRPr lang="da-DK" dirty="0"/>
          </a:p>
          <a:p>
            <a:pPr marL="0" indent="0" algn="ctr">
              <a:buNone/>
            </a:pPr>
            <a:endParaRPr lang="da-DK" sz="1800" dirty="0" smtClean="0"/>
          </a:p>
          <a:p>
            <a:pPr marL="0" indent="0" algn="ctr">
              <a:buNone/>
            </a:pPr>
            <a:r>
              <a:rPr lang="da-DK" sz="1800" dirty="0" smtClean="0">
                <a:latin typeface="Arial" panose="020B0604020202020204" pitchFamily="34" charset="0"/>
                <a:cs typeface="Arial" panose="020B0604020202020204" pitchFamily="34" charset="0"/>
              </a:rPr>
              <a:t>Refleksion </a:t>
            </a:r>
            <a:r>
              <a:rPr lang="da-DK" sz="1800" dirty="0">
                <a:latin typeface="Arial" panose="020B0604020202020204" pitchFamily="34" charset="0"/>
                <a:cs typeface="Arial" panose="020B0604020202020204" pitchFamily="34" charset="0"/>
              </a:rPr>
              <a:t>og dialog om </a:t>
            </a:r>
            <a:r>
              <a:rPr lang="da-DK" sz="1800" dirty="0" smtClean="0">
                <a:latin typeface="Arial" panose="020B0604020202020204" pitchFamily="34" charset="0"/>
                <a:cs typeface="Arial" panose="020B0604020202020204" pitchFamily="34" charset="0"/>
              </a:rPr>
              <a:t>afværgehjælp</a:t>
            </a:r>
            <a:endParaRPr lang="da-DK" sz="1800" dirty="0">
              <a:latin typeface="Arial" panose="020B0604020202020204" pitchFamily="34" charset="0"/>
              <a:cs typeface="Arial" panose="020B0604020202020204" pitchFamily="34" charset="0"/>
            </a:endParaRPr>
          </a:p>
          <a:p>
            <a:pPr marL="0" indent="0">
              <a:buNone/>
            </a:pPr>
            <a:endParaRPr lang="da-DK" dirty="0"/>
          </a:p>
        </p:txBody>
      </p:sp>
      <p:sp>
        <p:nvSpPr>
          <p:cNvPr id="4" name="Pladsholder til sidefod 3"/>
          <p:cNvSpPr>
            <a:spLocks noGrp="1"/>
          </p:cNvSpPr>
          <p:nvPr>
            <p:ph type="ftr" sz="quarter" idx="11"/>
          </p:nvPr>
        </p:nvSpPr>
        <p:spPr>
          <a:xfrm>
            <a:off x="163286" y="6370864"/>
            <a:ext cx="2895600" cy="365125"/>
          </a:xfrm>
        </p:spPr>
        <p:txBody>
          <a:bodyPr/>
          <a:lstStyle/>
          <a:p>
            <a:pPr algn="l">
              <a:defRPr/>
            </a:pPr>
            <a:r>
              <a:rPr lang="en-GB" dirty="0" err="1" smtClean="0"/>
              <a:t>Afværgehjælp</a:t>
            </a:r>
            <a:endParaRPr lang="en-GB" dirty="0"/>
          </a:p>
        </p:txBody>
      </p:sp>
      <p:sp>
        <p:nvSpPr>
          <p:cNvPr id="5" name="Pladsholder til diasnummer 4"/>
          <p:cNvSpPr>
            <a:spLocks noGrp="1"/>
          </p:cNvSpPr>
          <p:nvPr>
            <p:ph type="sldNum" sz="quarter" idx="12"/>
          </p:nvPr>
        </p:nvSpPr>
        <p:spPr/>
        <p:txBody>
          <a:bodyPr/>
          <a:lstStyle/>
          <a:p>
            <a:fld id="{A0828BCE-D779-4B7B-A59B-7D3AE259E1BF}" type="slidenum">
              <a:rPr lang="da-DK" smtClean="0"/>
              <a:t>10</a:t>
            </a:fld>
            <a:endParaRPr lang="da-DK"/>
          </a:p>
        </p:txBody>
      </p:sp>
    </p:spTree>
    <p:extLst>
      <p:ext uri="{BB962C8B-B14F-4D97-AF65-F5344CB8AC3E}">
        <p14:creationId xmlns:p14="http://schemas.microsoft.com/office/powerpoint/2010/main" val="2889388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42875"/>
            <a:ext cx="5868670" cy="1252540"/>
          </a:xfrm>
        </p:spPr>
        <p:txBody>
          <a:bodyPr>
            <a:normAutofit/>
          </a:bodyPr>
          <a:lstStyle/>
          <a:p>
            <a:pPr algn="l"/>
            <a:r>
              <a:rPr lang="da-DK" sz="2000" dirty="0" smtClean="0">
                <a:latin typeface="Arial" panose="020B0604020202020204" pitchFamily="34" charset="0"/>
                <a:cs typeface="Arial" panose="020B0604020202020204" pitchFamily="34" charset="0"/>
              </a:rPr>
              <a:t>Registrering og indberetning </a:t>
            </a:r>
            <a:endParaRPr lang="da-DK" sz="2000" dirty="0">
              <a:latin typeface="Arial" panose="020B0604020202020204" pitchFamily="34" charset="0"/>
              <a:cs typeface="Arial" panose="020B0604020202020204" pitchFamily="34" charset="0"/>
            </a:endParaRPr>
          </a:p>
        </p:txBody>
      </p:sp>
      <p:sp>
        <p:nvSpPr>
          <p:cNvPr id="3" name="Pladsholder til indhold 2"/>
          <p:cNvSpPr>
            <a:spLocks noGrp="1"/>
          </p:cNvSpPr>
          <p:nvPr>
            <p:ph idx="1"/>
          </p:nvPr>
        </p:nvSpPr>
        <p:spPr>
          <a:xfrm>
            <a:off x="393700" y="1475352"/>
            <a:ext cx="8243888" cy="4603186"/>
          </a:xfrm>
        </p:spPr>
        <p:txBody>
          <a:bodyPr>
            <a:normAutofit/>
          </a:bodyPr>
          <a:lstStyle/>
          <a:p>
            <a:pPr marL="0" indent="0">
              <a:buNone/>
            </a:pPr>
            <a:r>
              <a:rPr lang="da-DK" sz="1800" b="1" dirty="0" smtClean="0">
                <a:latin typeface="Arial" panose="020B0604020202020204" pitchFamily="34" charset="0"/>
                <a:cs typeface="Arial" panose="020B0604020202020204" pitchFamily="34" charset="0"/>
              </a:rPr>
              <a:t>Afværgehjælp skal registreres og indberettes</a:t>
            </a:r>
          </a:p>
          <a:p>
            <a:pPr marL="0" indent="0">
              <a:buNone/>
            </a:pPr>
            <a:endParaRPr lang="da-DK" sz="1800" b="1" dirty="0" smtClean="0">
              <a:latin typeface="Arial" panose="020B0604020202020204" pitchFamily="34" charset="0"/>
              <a:cs typeface="Arial" panose="020B0604020202020204" pitchFamily="34" charset="0"/>
            </a:endParaRPr>
          </a:p>
          <a:p>
            <a:r>
              <a:rPr lang="da-DK" sz="1800" dirty="0">
                <a:latin typeface="Arial" panose="020B0604020202020204" pitchFamily="34" charset="0"/>
                <a:cs typeface="Arial" panose="020B0604020202020204" pitchFamily="34" charset="0"/>
              </a:rPr>
              <a:t>Lederen eller dennes stedfortræder skal straks inden for 24 timer registrere </a:t>
            </a:r>
            <a:r>
              <a:rPr lang="da-DK" sz="1800" dirty="0" smtClean="0">
                <a:latin typeface="Arial" panose="020B0604020202020204" pitchFamily="34" charset="0"/>
                <a:cs typeface="Arial" panose="020B0604020202020204" pitchFamily="34" charset="0"/>
              </a:rPr>
              <a:t>hændelsen</a:t>
            </a:r>
          </a:p>
          <a:p>
            <a:pPr lvl="2">
              <a:buFontTx/>
              <a:buChar char="-"/>
            </a:pPr>
            <a:r>
              <a:rPr lang="da-DK" sz="1800" dirty="0" smtClean="0">
                <a:latin typeface="Arial" panose="020B0604020202020204" pitchFamily="34" charset="0"/>
                <a:cs typeface="Arial" panose="020B0604020202020204" pitchFamily="34" charset="0"/>
              </a:rPr>
              <a:t>Bilag </a:t>
            </a:r>
            <a:r>
              <a:rPr lang="da-DK" sz="1800" dirty="0">
                <a:latin typeface="Arial" panose="020B0604020202020204" pitchFamily="34" charset="0"/>
                <a:cs typeface="Arial" panose="020B0604020202020204" pitchFamily="34" charset="0"/>
              </a:rPr>
              <a:t>1a: Indberetningsskema til Døgninstitutioner og </a:t>
            </a:r>
            <a:r>
              <a:rPr lang="da-DK" sz="1800" dirty="0" smtClean="0">
                <a:latin typeface="Arial" panose="020B0604020202020204" pitchFamily="34" charset="0"/>
                <a:cs typeface="Arial" panose="020B0604020202020204" pitchFamily="34" charset="0"/>
              </a:rPr>
              <a:t>opholdssteder</a:t>
            </a:r>
          </a:p>
          <a:p>
            <a:pPr lvl="2">
              <a:buFontTx/>
              <a:buChar char="-"/>
            </a:pPr>
            <a:r>
              <a:rPr lang="da-DK" sz="1800" dirty="0" smtClean="0">
                <a:latin typeface="Arial" panose="020B0604020202020204" pitchFamily="34" charset="0"/>
                <a:cs typeface="Arial" panose="020B0604020202020204" pitchFamily="34" charset="0"/>
              </a:rPr>
              <a:t>Bilag </a:t>
            </a:r>
            <a:r>
              <a:rPr lang="da-DK" sz="1800" dirty="0">
                <a:latin typeface="Arial" panose="020B0604020202020204" pitchFamily="34" charset="0"/>
                <a:cs typeface="Arial" panose="020B0604020202020204" pitchFamily="34" charset="0"/>
              </a:rPr>
              <a:t>1b: Indberetningsskema til kommunale plejefamilier</a:t>
            </a:r>
          </a:p>
          <a:p>
            <a:endParaRPr lang="da-DK" sz="1800" dirty="0">
              <a:latin typeface="Arial" panose="020B0604020202020204" pitchFamily="34" charset="0"/>
              <a:cs typeface="Arial" panose="020B0604020202020204" pitchFamily="34" charset="0"/>
            </a:endParaRPr>
          </a:p>
          <a:p>
            <a:pPr>
              <a:buFont typeface="Wingdings" panose="05000000000000000000" pitchFamily="2" charset="2"/>
              <a:buChar char="§"/>
            </a:pPr>
            <a:r>
              <a:rPr lang="da-DK" sz="1800" dirty="0">
                <a:latin typeface="Arial" panose="020B0604020202020204" pitchFamily="34" charset="0"/>
                <a:cs typeface="Arial" panose="020B0604020202020204" pitchFamily="34" charset="0"/>
              </a:rPr>
              <a:t>Barnet skal gøres bekendt med registreringen, og skal have tilbud om, at lave sin egen redegørelse, der kan følge </a:t>
            </a:r>
            <a:r>
              <a:rPr lang="da-DK" sz="1800" dirty="0" smtClean="0">
                <a:latin typeface="Arial" panose="020B0604020202020204" pitchFamily="34" charset="0"/>
                <a:cs typeface="Arial" panose="020B0604020202020204" pitchFamily="34" charset="0"/>
              </a:rPr>
              <a:t>indberetningen</a:t>
            </a:r>
            <a:endParaRPr lang="da-DK" sz="1800" dirty="0">
              <a:latin typeface="Arial" panose="020B0604020202020204" pitchFamily="34" charset="0"/>
              <a:cs typeface="Arial" panose="020B0604020202020204" pitchFamily="34" charset="0"/>
            </a:endParaRPr>
          </a:p>
          <a:p>
            <a:pPr>
              <a:buFont typeface="Wingdings" panose="05000000000000000000" pitchFamily="2" charset="2"/>
              <a:buChar char="§"/>
            </a:pPr>
            <a:endParaRPr lang="da-DK" sz="1800" b="1"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da-DK" sz="1800" dirty="0" smtClean="0">
                <a:latin typeface="Arial" panose="020B0604020202020204" pitchFamily="34" charset="0"/>
                <a:cs typeface="Arial" panose="020B0604020202020204" pitchFamily="34" charset="0"/>
              </a:rPr>
              <a:t>Episoden skal indberettes til den anbringende kommune, socialtilsynet og evt. beliggenhedskommune</a:t>
            </a:r>
            <a:endParaRPr lang="da-DK" sz="1800" dirty="0">
              <a:latin typeface="Arial" panose="020B0604020202020204" pitchFamily="34" charset="0"/>
              <a:cs typeface="Arial" panose="020B0604020202020204" pitchFamily="34" charset="0"/>
            </a:endParaRPr>
          </a:p>
          <a:p>
            <a:pPr>
              <a:buFont typeface="Wingdings" panose="05000000000000000000" pitchFamily="2" charset="2"/>
              <a:buChar char="§"/>
            </a:pPr>
            <a:endParaRPr lang="da-DK" sz="18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da-DK" sz="1800" dirty="0">
                <a:latin typeface="Arial" panose="020B0604020202020204" pitchFamily="34" charset="0"/>
                <a:cs typeface="Arial" panose="020B0604020202020204" pitchFamily="34" charset="0"/>
              </a:rPr>
              <a:t>Forældremyndighed og eventuel driftsherre skal </a:t>
            </a:r>
            <a:r>
              <a:rPr lang="da-DK" sz="1800" dirty="0" smtClean="0">
                <a:latin typeface="Arial" panose="020B0604020202020204" pitchFamily="34" charset="0"/>
                <a:cs typeface="Arial" panose="020B0604020202020204" pitchFamily="34" charset="0"/>
              </a:rPr>
              <a:t>orienteres</a:t>
            </a:r>
            <a:endParaRPr lang="da-DK" sz="1800" dirty="0">
              <a:latin typeface="Arial" panose="020B0604020202020204" pitchFamily="34" charset="0"/>
              <a:cs typeface="Arial" panose="020B0604020202020204" pitchFamily="34" charset="0"/>
            </a:endParaRPr>
          </a:p>
          <a:p>
            <a:pPr marL="0" indent="0">
              <a:buNone/>
            </a:pPr>
            <a:endParaRPr lang="da-DK" sz="1800" dirty="0" smtClean="0">
              <a:latin typeface="Arial" panose="020B0604020202020204" pitchFamily="34" charset="0"/>
              <a:cs typeface="Arial" panose="020B0604020202020204" pitchFamily="34" charset="0"/>
            </a:endParaRPr>
          </a:p>
        </p:txBody>
      </p:sp>
      <p:sp>
        <p:nvSpPr>
          <p:cNvPr id="4" name="Pladsholder til sidefod 3"/>
          <p:cNvSpPr>
            <a:spLocks noGrp="1"/>
          </p:cNvSpPr>
          <p:nvPr>
            <p:ph type="ftr" sz="quarter" idx="11"/>
          </p:nvPr>
        </p:nvSpPr>
        <p:spPr>
          <a:xfrm>
            <a:off x="163285" y="6327322"/>
            <a:ext cx="2895600" cy="365125"/>
          </a:xfrm>
        </p:spPr>
        <p:txBody>
          <a:bodyPr/>
          <a:lstStyle/>
          <a:p>
            <a:pPr algn="l">
              <a:defRPr/>
            </a:pPr>
            <a:r>
              <a:rPr lang="en-GB" dirty="0" err="1" smtClean="0"/>
              <a:t>Afværgehjælp</a:t>
            </a:r>
            <a:endParaRPr lang="en-GB" dirty="0"/>
          </a:p>
        </p:txBody>
      </p:sp>
      <p:sp>
        <p:nvSpPr>
          <p:cNvPr id="5" name="Pladsholder til diasnummer 4"/>
          <p:cNvSpPr>
            <a:spLocks noGrp="1"/>
          </p:cNvSpPr>
          <p:nvPr>
            <p:ph type="sldNum" sz="quarter" idx="12"/>
          </p:nvPr>
        </p:nvSpPr>
        <p:spPr/>
        <p:txBody>
          <a:bodyPr/>
          <a:lstStyle/>
          <a:p>
            <a:fld id="{A0828BCE-D779-4B7B-A59B-7D3AE259E1BF}" type="slidenum">
              <a:rPr lang="da-DK" smtClean="0"/>
              <a:t>11</a:t>
            </a:fld>
            <a:endParaRPr lang="da-DK"/>
          </a:p>
        </p:txBody>
      </p:sp>
    </p:spTree>
    <p:extLst>
      <p:ext uri="{BB962C8B-B14F-4D97-AF65-F5344CB8AC3E}">
        <p14:creationId xmlns:p14="http://schemas.microsoft.com/office/powerpoint/2010/main" val="3678621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8601" y="462013"/>
            <a:ext cx="5868670" cy="894901"/>
          </a:xfrm>
        </p:spPr>
        <p:txBody>
          <a:bodyPr>
            <a:normAutofit/>
          </a:bodyPr>
          <a:lstStyle/>
          <a:p>
            <a:pPr algn="l"/>
            <a:r>
              <a:rPr lang="da-DK" sz="2000" b="1" dirty="0" smtClean="0">
                <a:latin typeface="Arial" panose="020B0604020202020204" pitchFamily="34" charset="0"/>
                <a:cs typeface="Arial" panose="020B0604020202020204" pitchFamily="34" charset="0"/>
              </a:rPr>
              <a:t>Retskilder</a:t>
            </a:r>
            <a:endParaRPr lang="da-DK" sz="2000" b="1" dirty="0">
              <a:latin typeface="Arial" panose="020B0604020202020204" pitchFamily="34" charset="0"/>
              <a:cs typeface="Arial" panose="020B0604020202020204" pitchFamily="34" charset="0"/>
            </a:endParaRPr>
          </a:p>
        </p:txBody>
      </p:sp>
      <p:sp>
        <p:nvSpPr>
          <p:cNvPr id="3" name="Pladsholder til indhold 2"/>
          <p:cNvSpPr>
            <a:spLocks noGrp="1"/>
          </p:cNvSpPr>
          <p:nvPr>
            <p:ph idx="1"/>
          </p:nvPr>
        </p:nvSpPr>
        <p:spPr/>
        <p:txBody>
          <a:bodyPr>
            <a:normAutofit/>
          </a:bodyPr>
          <a:lstStyle/>
          <a:p>
            <a:pPr lvl="0"/>
            <a:r>
              <a:rPr lang="da-DK" sz="1800" dirty="0">
                <a:latin typeface="Arial" panose="020B0604020202020204" pitchFamily="34" charset="0"/>
                <a:cs typeface="Arial" panose="020B0604020202020204" pitchFamily="34" charset="0"/>
              </a:rPr>
              <a:t>Lov om voksenansvar for anbragte børn og unge (Lov nr. 619 af 8. juni 2016), § </a:t>
            </a:r>
            <a:r>
              <a:rPr lang="da-DK" sz="1800" dirty="0" smtClean="0">
                <a:latin typeface="Arial" panose="020B0604020202020204" pitchFamily="34" charset="0"/>
                <a:cs typeface="Arial" panose="020B0604020202020204" pitchFamily="34" charset="0"/>
              </a:rPr>
              <a:t>8</a:t>
            </a:r>
          </a:p>
          <a:p>
            <a:pPr lvl="0"/>
            <a:r>
              <a:rPr lang="da-DK" sz="1800" dirty="0" smtClean="0">
                <a:latin typeface="Arial" panose="020B0604020202020204" pitchFamily="34" charset="0"/>
                <a:cs typeface="Arial" panose="020B0604020202020204" pitchFamily="34" charset="0"/>
              </a:rPr>
              <a:t>Lov </a:t>
            </a:r>
            <a:r>
              <a:rPr lang="da-DK" sz="1800" dirty="0">
                <a:latin typeface="Arial" panose="020B0604020202020204" pitchFamily="34" charset="0"/>
                <a:cs typeface="Arial" panose="020B0604020202020204" pitchFamily="34" charset="0"/>
              </a:rPr>
              <a:t>om ændring af lov om social service, lov om socialtilsyn og lov om folkeskolen (Lov nr. 647 af 8. juni 2016)</a:t>
            </a:r>
          </a:p>
          <a:p>
            <a:pPr lvl="0"/>
            <a:r>
              <a:rPr lang="da-DK" sz="1800" dirty="0">
                <a:latin typeface="Arial" panose="020B0604020202020204" pitchFamily="34" charset="0"/>
                <a:cs typeface="Arial" panose="020B0604020202020204" pitchFamily="34" charset="0"/>
              </a:rPr>
              <a:t>Lov om ændring af lov om social service, lov om retssikkerhed og administration på det sociale område og lov om voksenansvar for anbragte børn og unge (Lov nr. 1543 af 13. december 2016), § 3</a:t>
            </a:r>
          </a:p>
          <a:p>
            <a:pPr lvl="0"/>
            <a:r>
              <a:rPr lang="da-DK" sz="1800" dirty="0">
                <a:latin typeface="Arial" panose="020B0604020202020204" pitchFamily="34" charset="0"/>
                <a:cs typeface="Arial" panose="020B0604020202020204" pitchFamily="34" charset="0"/>
              </a:rPr>
              <a:t>Lov om ændring af lov om socialtilsyn, lov om social service og lov om voksenansvar for anbragte børn og unge (Lov nr. 1544 af 13. december 2016), § 3</a:t>
            </a:r>
          </a:p>
          <a:p>
            <a:pPr lvl="0"/>
            <a:r>
              <a:rPr lang="da-DK" sz="1800" dirty="0" smtClean="0">
                <a:latin typeface="Arial" panose="020B0604020202020204" pitchFamily="34" charset="0"/>
                <a:cs typeface="Arial" panose="020B0604020202020204" pitchFamily="34" charset="0"/>
              </a:rPr>
              <a:t>Vejledning </a:t>
            </a:r>
            <a:r>
              <a:rPr lang="da-DK" sz="1800" dirty="0">
                <a:latin typeface="Arial" panose="020B0604020202020204" pitchFamily="34" charset="0"/>
                <a:cs typeface="Arial" panose="020B0604020202020204" pitchFamily="34" charset="0"/>
              </a:rPr>
              <a:t>til lov om voksenansvar for anbragte børn og unge (Vej. nr. 10370 af 21. december 2016), pkt. </a:t>
            </a:r>
            <a:r>
              <a:rPr lang="da-DK" sz="1800" dirty="0" smtClean="0">
                <a:latin typeface="Arial" panose="020B0604020202020204" pitchFamily="34" charset="0"/>
                <a:cs typeface="Arial" panose="020B0604020202020204" pitchFamily="34" charset="0"/>
              </a:rPr>
              <a:t>62-64</a:t>
            </a:r>
            <a:endParaRPr lang="da-DK" sz="1800" dirty="0">
              <a:latin typeface="Arial" panose="020B0604020202020204" pitchFamily="34" charset="0"/>
              <a:cs typeface="Arial" panose="020B0604020202020204" pitchFamily="34" charset="0"/>
            </a:endParaRPr>
          </a:p>
          <a:p>
            <a:pPr lvl="0"/>
            <a:endParaRPr lang="da-DK" dirty="0"/>
          </a:p>
        </p:txBody>
      </p:sp>
      <p:sp>
        <p:nvSpPr>
          <p:cNvPr id="4" name="Pladsholder til sidefod 3"/>
          <p:cNvSpPr>
            <a:spLocks noGrp="1"/>
          </p:cNvSpPr>
          <p:nvPr>
            <p:ph type="ftr" sz="quarter" idx="11"/>
          </p:nvPr>
        </p:nvSpPr>
        <p:spPr>
          <a:xfrm>
            <a:off x="177800" y="6312807"/>
            <a:ext cx="2895600" cy="365125"/>
          </a:xfrm>
        </p:spPr>
        <p:txBody>
          <a:bodyPr/>
          <a:lstStyle/>
          <a:p>
            <a:pPr algn="l">
              <a:defRPr/>
            </a:pPr>
            <a:r>
              <a:rPr lang="en-GB" dirty="0" err="1" smtClean="0"/>
              <a:t>Afværgehjælp</a:t>
            </a:r>
            <a:endParaRPr lang="en-GB" dirty="0"/>
          </a:p>
        </p:txBody>
      </p:sp>
      <p:sp>
        <p:nvSpPr>
          <p:cNvPr id="5" name="Pladsholder til diasnummer 4"/>
          <p:cNvSpPr>
            <a:spLocks noGrp="1"/>
          </p:cNvSpPr>
          <p:nvPr>
            <p:ph type="sldNum" sz="quarter" idx="12"/>
          </p:nvPr>
        </p:nvSpPr>
        <p:spPr/>
        <p:txBody>
          <a:bodyPr/>
          <a:lstStyle/>
          <a:p>
            <a:fld id="{A0828BCE-D779-4B7B-A59B-7D3AE259E1BF}" type="slidenum">
              <a:rPr lang="da-DK" smtClean="0"/>
              <a:t>12</a:t>
            </a:fld>
            <a:endParaRPr lang="da-DK"/>
          </a:p>
        </p:txBody>
      </p:sp>
    </p:spTree>
    <p:extLst>
      <p:ext uri="{BB962C8B-B14F-4D97-AF65-F5344CB8AC3E}">
        <p14:creationId xmlns:p14="http://schemas.microsoft.com/office/powerpoint/2010/main" val="2145672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85738"/>
            <a:ext cx="5868670" cy="1209677"/>
          </a:xfrm>
        </p:spPr>
        <p:txBody>
          <a:bodyPr>
            <a:normAutofit/>
          </a:bodyPr>
          <a:lstStyle/>
          <a:p>
            <a:pPr algn="l"/>
            <a:r>
              <a:rPr lang="da-DK" sz="2200" b="1" dirty="0" smtClean="0">
                <a:latin typeface="Arial" panose="020B0604020202020204" pitchFamily="34" charset="0"/>
                <a:cs typeface="Arial" panose="020B0604020202020204" pitchFamily="34" charset="0"/>
              </a:rPr>
              <a:t>Lovens ordlyd</a:t>
            </a:r>
            <a:endParaRPr lang="da-DK" sz="2200" b="1" dirty="0">
              <a:latin typeface="Arial" panose="020B0604020202020204" pitchFamily="34" charset="0"/>
              <a:cs typeface="Arial" panose="020B0604020202020204" pitchFamily="34" charset="0"/>
            </a:endParaRPr>
          </a:p>
        </p:txBody>
      </p:sp>
      <p:sp>
        <p:nvSpPr>
          <p:cNvPr id="5" name="Tekstboks 4"/>
          <p:cNvSpPr txBox="1"/>
          <p:nvPr/>
        </p:nvSpPr>
        <p:spPr>
          <a:xfrm>
            <a:off x="450000" y="1562401"/>
            <a:ext cx="7765086" cy="2501600"/>
          </a:xfrm>
          <a:prstGeom prst="rect">
            <a:avLst/>
          </a:prstGeom>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r>
              <a:rPr lang="da-DK" b="1" dirty="0" smtClean="0">
                <a:latin typeface="Arial" panose="020B0604020202020204" pitchFamily="34" charset="0"/>
                <a:cs typeface="Arial" panose="020B0604020202020204" pitchFamily="34" charset="0"/>
              </a:rPr>
              <a:t>§ 8</a:t>
            </a:r>
          </a:p>
          <a:p>
            <a:r>
              <a:rPr lang="da-DK" dirty="0" smtClean="0">
                <a:latin typeface="Arial" panose="020B0604020202020204" pitchFamily="34" charset="0"/>
                <a:cs typeface="Arial" panose="020B0604020202020204" pitchFamily="34" charset="0"/>
              </a:rPr>
              <a:t>Personalet </a:t>
            </a:r>
            <a:r>
              <a:rPr lang="da-DK" dirty="0">
                <a:latin typeface="Arial" panose="020B0604020202020204" pitchFamily="34" charset="0"/>
                <a:cs typeface="Arial" panose="020B0604020202020204" pitchFamily="34" charset="0"/>
              </a:rPr>
              <a:t>på anbringelsessteder efter § 66, stk. 1, nr. 5 og 6, i lov om social service og </a:t>
            </a:r>
            <a:r>
              <a:rPr lang="da-DK" dirty="0" smtClean="0">
                <a:latin typeface="Arial" panose="020B0604020202020204" pitchFamily="34" charset="0"/>
                <a:cs typeface="Arial" panose="020B0604020202020204" pitchFamily="34" charset="0"/>
              </a:rPr>
              <a:t>kommunale plejefamilier</a:t>
            </a:r>
            <a:r>
              <a:rPr lang="da-DK" dirty="0">
                <a:latin typeface="Arial" panose="020B0604020202020204" pitchFamily="34" charset="0"/>
                <a:cs typeface="Arial" panose="020B0604020202020204" pitchFamily="34" charset="0"/>
              </a:rPr>
              <a:t>, der er godkendt som generelt egnede efter § 66, stk. 1, nr. 2, jf. § 66 a, stk. 1, nr. 1, i lov </a:t>
            </a:r>
            <a:r>
              <a:rPr lang="da-DK" dirty="0" smtClean="0">
                <a:latin typeface="Arial" panose="020B0604020202020204" pitchFamily="34" charset="0"/>
                <a:cs typeface="Arial" panose="020B0604020202020204" pitchFamily="34" charset="0"/>
              </a:rPr>
              <a:t>om social </a:t>
            </a:r>
            <a:r>
              <a:rPr lang="da-DK" dirty="0">
                <a:latin typeface="Arial" panose="020B0604020202020204" pitchFamily="34" charset="0"/>
                <a:cs typeface="Arial" panose="020B0604020202020204" pitchFamily="34" charset="0"/>
              </a:rPr>
              <a:t>service, kan kortvarigt fastholde eller føre et barn eller en ung væk fra en situation, når det er </a:t>
            </a:r>
            <a:r>
              <a:rPr lang="da-DK" dirty="0" smtClean="0">
                <a:latin typeface="Arial" panose="020B0604020202020204" pitchFamily="34" charset="0"/>
                <a:cs typeface="Arial" panose="020B0604020202020204" pitchFamily="34" charset="0"/>
              </a:rPr>
              <a:t>nødvendigt for </a:t>
            </a:r>
            <a:r>
              <a:rPr lang="da-DK" dirty="0">
                <a:latin typeface="Arial" panose="020B0604020202020204" pitchFamily="34" charset="0"/>
                <a:cs typeface="Arial" panose="020B0604020202020204" pitchFamily="34" charset="0"/>
              </a:rPr>
              <a:t>at afværge, at barnet eller den unge ødelægger eller beskadiger ting i et ikke ubetydeligt omfang.</a:t>
            </a:r>
            <a:endParaRPr lang="da-DK" dirty="0" smtClean="0">
              <a:latin typeface="Arial" panose="020B0604020202020204" pitchFamily="34" charset="0"/>
              <a:cs typeface="Arial" panose="020B0604020202020204" pitchFamily="34" charset="0"/>
            </a:endParaRPr>
          </a:p>
        </p:txBody>
      </p:sp>
      <p:sp>
        <p:nvSpPr>
          <p:cNvPr id="3" name="Pladsholder til sidefod 2"/>
          <p:cNvSpPr>
            <a:spLocks noGrp="1"/>
          </p:cNvSpPr>
          <p:nvPr>
            <p:ph type="ftr" sz="quarter" idx="11"/>
          </p:nvPr>
        </p:nvSpPr>
        <p:spPr>
          <a:xfrm>
            <a:off x="177800" y="6341836"/>
            <a:ext cx="2895600" cy="365125"/>
          </a:xfrm>
        </p:spPr>
        <p:txBody>
          <a:bodyPr/>
          <a:lstStyle/>
          <a:p>
            <a:pPr algn="l">
              <a:defRPr/>
            </a:pPr>
            <a:r>
              <a:rPr lang="en-GB" smtClean="0"/>
              <a:t>Afværgehjælp</a:t>
            </a:r>
            <a:endParaRPr lang="en-GB" dirty="0"/>
          </a:p>
        </p:txBody>
      </p:sp>
      <p:sp>
        <p:nvSpPr>
          <p:cNvPr id="4" name="Pladsholder til diasnummer 3"/>
          <p:cNvSpPr>
            <a:spLocks noGrp="1"/>
          </p:cNvSpPr>
          <p:nvPr>
            <p:ph type="sldNum" sz="quarter" idx="12"/>
          </p:nvPr>
        </p:nvSpPr>
        <p:spPr/>
        <p:txBody>
          <a:bodyPr/>
          <a:lstStyle/>
          <a:p>
            <a:fld id="{A0828BCE-D779-4B7B-A59B-7D3AE259E1BF}" type="slidenum">
              <a:rPr lang="da-DK" smtClean="0"/>
              <a:t>13</a:t>
            </a:fld>
            <a:endParaRPr lang="da-DK"/>
          </a:p>
        </p:txBody>
      </p:sp>
    </p:spTree>
    <p:extLst>
      <p:ext uri="{BB962C8B-B14F-4D97-AF65-F5344CB8AC3E}">
        <p14:creationId xmlns:p14="http://schemas.microsoft.com/office/powerpoint/2010/main" val="422797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72800"/>
            <a:ext cx="5868670" cy="1162800"/>
          </a:xfrm>
        </p:spPr>
        <p:txBody>
          <a:bodyPr>
            <a:normAutofit/>
          </a:bodyPr>
          <a:lstStyle/>
          <a:p>
            <a:pPr algn="l"/>
            <a:r>
              <a:rPr lang="da-DK" sz="2000" dirty="0" smtClean="0">
                <a:latin typeface="Arial" panose="020B0604020202020204" pitchFamily="34" charset="0"/>
                <a:cs typeface="Arial" panose="020B0604020202020204" pitchFamily="34" charset="0"/>
              </a:rPr>
              <a:t>Rettigheder og indgreb heri</a:t>
            </a:r>
            <a:endParaRPr lang="da-DK" sz="2000" dirty="0">
              <a:latin typeface="Arial" panose="020B0604020202020204" pitchFamily="34" charset="0"/>
              <a:cs typeface="Arial" panose="020B0604020202020204" pitchFamily="34" charset="0"/>
            </a:endParaRPr>
          </a:p>
        </p:txBody>
      </p:sp>
      <p:sp>
        <p:nvSpPr>
          <p:cNvPr id="3" name="Pladsholder til indhold 2"/>
          <p:cNvSpPr>
            <a:spLocks noGrp="1"/>
          </p:cNvSpPr>
          <p:nvPr>
            <p:ph idx="1"/>
          </p:nvPr>
        </p:nvSpPr>
        <p:spPr>
          <a:xfrm>
            <a:off x="450000" y="1274419"/>
            <a:ext cx="8243888" cy="4992123"/>
          </a:xfrm>
          <a:noFill/>
          <a:ln>
            <a:noFill/>
          </a:ln>
        </p:spPr>
        <p:txBody>
          <a:bodyPr/>
          <a:lstStyle/>
          <a:p>
            <a:pPr marL="0" indent="0" algn="ctr">
              <a:buNone/>
            </a:pPr>
            <a:endParaRPr lang="da-DK" dirty="0"/>
          </a:p>
          <a:p>
            <a:pPr marL="0" indent="0" algn="ctr">
              <a:buNone/>
            </a:pPr>
            <a:r>
              <a:rPr lang="da-DK" sz="2000" dirty="0">
                <a:latin typeface="Arial" panose="020B0604020202020204" pitchFamily="34" charset="0"/>
                <a:cs typeface="Arial" panose="020B0604020202020204" pitchFamily="34" charset="0"/>
              </a:rPr>
              <a:t>VÆR ALTID OPMÆRKSOM PÅ:</a:t>
            </a:r>
          </a:p>
          <a:p>
            <a:pPr marL="0" indent="0" algn="ctr">
              <a:buNone/>
            </a:pPr>
            <a:endParaRPr lang="da-DK" sz="2000" dirty="0" smtClean="0"/>
          </a:p>
          <a:p>
            <a:pPr marL="0" indent="0" algn="ctr">
              <a:buNone/>
            </a:pPr>
            <a:r>
              <a:rPr lang="da-DK" sz="1800" dirty="0">
                <a:latin typeface="Arial" panose="020B0604020202020204" pitchFamily="34" charset="0"/>
                <a:cs typeface="Arial" panose="020B0604020202020204" pitchFamily="34" charset="0"/>
              </a:rPr>
              <a:t> § </a:t>
            </a:r>
            <a:r>
              <a:rPr lang="da-DK" sz="1800" dirty="0" smtClean="0">
                <a:latin typeface="Arial" panose="020B0604020202020204" pitchFamily="34" charset="0"/>
                <a:cs typeface="Arial" panose="020B0604020202020204" pitchFamily="34" charset="0"/>
              </a:rPr>
              <a:t>8 </a:t>
            </a:r>
            <a:r>
              <a:rPr lang="da-DK" sz="1800" dirty="0">
                <a:latin typeface="Arial" panose="020B0604020202020204" pitchFamily="34" charset="0"/>
                <a:cs typeface="Arial" panose="020B0604020202020204" pitchFamily="34" charset="0"/>
              </a:rPr>
              <a:t>vedrørende </a:t>
            </a:r>
            <a:r>
              <a:rPr lang="da-DK" sz="1800" dirty="0" smtClean="0">
                <a:latin typeface="Arial" panose="020B0604020202020204" pitchFamily="34" charset="0"/>
                <a:cs typeface="Arial" panose="020B0604020202020204" pitchFamily="34" charset="0"/>
              </a:rPr>
              <a:t>afværgehjælp </a:t>
            </a:r>
            <a:r>
              <a:rPr lang="da-DK" sz="1800" dirty="0">
                <a:latin typeface="Arial" panose="020B0604020202020204" pitchFamily="34" charset="0"/>
                <a:cs typeface="Arial" panose="020B0604020202020204" pitchFamily="34" charset="0"/>
              </a:rPr>
              <a:t>i voksenansvarsloven er en undtagelsesbestemmelse fra hovedreglen – retten til selvbestemmelse og retten til respekt for den personlige integritet - som fremgår af lov og internationale konventioner</a:t>
            </a:r>
            <a:r>
              <a:rPr lang="da-DK" sz="2000" dirty="0"/>
              <a:t>.</a:t>
            </a:r>
          </a:p>
          <a:p>
            <a:pPr marL="0" indent="0" algn="ctr">
              <a:buNone/>
            </a:pPr>
            <a:endParaRPr lang="da-DK" sz="2000" dirty="0"/>
          </a:p>
          <a:p>
            <a:pPr marL="0" indent="0">
              <a:buNone/>
            </a:pPr>
            <a:endParaRPr lang="da-DK" sz="2000" dirty="0"/>
          </a:p>
        </p:txBody>
      </p:sp>
      <p:sp>
        <p:nvSpPr>
          <p:cNvPr id="4" name="Pladsholder til sidefod 3"/>
          <p:cNvSpPr>
            <a:spLocks noGrp="1"/>
          </p:cNvSpPr>
          <p:nvPr>
            <p:ph type="ftr" sz="quarter" idx="11"/>
          </p:nvPr>
        </p:nvSpPr>
        <p:spPr>
          <a:xfrm>
            <a:off x="130629" y="6347732"/>
            <a:ext cx="2895600" cy="365125"/>
          </a:xfrm>
        </p:spPr>
        <p:txBody>
          <a:bodyPr/>
          <a:lstStyle/>
          <a:p>
            <a:pPr algn="l">
              <a:defRPr/>
            </a:pPr>
            <a:r>
              <a:rPr lang="en-GB" dirty="0" err="1" smtClean="0"/>
              <a:t>Afværgehjælp</a:t>
            </a:r>
            <a:r>
              <a:rPr lang="da-DK">
                <a:latin typeface="Arial" panose="020B0604020202020204" pitchFamily="34" charset="0"/>
                <a:cs typeface="Arial" panose="020B0604020202020204" pitchFamily="34" charset="0"/>
              </a:rPr>
              <a:t>VÆR ALTID OPMÆRKSOM PÅ:</a:t>
            </a:r>
          </a:p>
          <a:p>
            <a:pPr algn="l">
              <a:defRPr/>
            </a:pPr>
            <a:endParaRPr lang="en-GB" dirty="0"/>
          </a:p>
        </p:txBody>
      </p:sp>
      <p:sp>
        <p:nvSpPr>
          <p:cNvPr id="5" name="Pladsholder til diasnummer 4"/>
          <p:cNvSpPr>
            <a:spLocks noGrp="1"/>
          </p:cNvSpPr>
          <p:nvPr>
            <p:ph type="sldNum" sz="quarter" idx="12"/>
          </p:nvPr>
        </p:nvSpPr>
        <p:spPr/>
        <p:txBody>
          <a:bodyPr/>
          <a:lstStyle/>
          <a:p>
            <a:fld id="{A0828BCE-D779-4B7B-A59B-7D3AE259E1BF}" type="slidenum">
              <a:rPr lang="da-DK" smtClean="0"/>
              <a:t>2</a:t>
            </a:fld>
            <a:endParaRPr lang="da-DK"/>
          </a:p>
        </p:txBody>
      </p:sp>
    </p:spTree>
    <p:extLst>
      <p:ext uri="{BB962C8B-B14F-4D97-AF65-F5344CB8AC3E}">
        <p14:creationId xmlns:p14="http://schemas.microsoft.com/office/powerpoint/2010/main" val="309144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2878" y="175774"/>
            <a:ext cx="6748847" cy="1241411"/>
          </a:xfrm>
        </p:spPr>
        <p:txBody>
          <a:bodyPr>
            <a:noAutofit/>
          </a:bodyPr>
          <a:lstStyle/>
          <a:p>
            <a:pPr algn="l"/>
            <a:r>
              <a:rPr lang="da-DK" sz="2000" dirty="0" smtClean="0">
                <a:latin typeface="Arial" panose="020B0604020202020204" pitchFamily="34" charset="0"/>
                <a:cs typeface="Arial" panose="020B0604020202020204" pitchFamily="34" charset="0"/>
              </a:rPr>
              <a:t>Personlig </a:t>
            </a:r>
            <a:r>
              <a:rPr lang="da-DK" sz="2000" dirty="0">
                <a:latin typeface="Arial" panose="020B0604020202020204" pitchFamily="34" charset="0"/>
                <a:cs typeface="Arial" panose="020B0604020202020204" pitchFamily="34" charset="0"/>
              </a:rPr>
              <a:t>integritet og </a:t>
            </a:r>
            <a:r>
              <a:rPr lang="da-DK" sz="2000" dirty="0" smtClean="0">
                <a:latin typeface="Arial" panose="020B0604020202020204" pitchFamily="34" charset="0"/>
                <a:cs typeface="Arial" panose="020B0604020202020204" pitchFamily="34" charset="0"/>
              </a:rPr>
              <a:t>selvbestemmelse</a:t>
            </a:r>
            <a:endParaRPr lang="da-DK" sz="2000" dirty="0"/>
          </a:p>
        </p:txBody>
      </p:sp>
      <p:sp>
        <p:nvSpPr>
          <p:cNvPr id="3" name="Pladsholder til indhold 2"/>
          <p:cNvSpPr>
            <a:spLocks noGrp="1"/>
          </p:cNvSpPr>
          <p:nvPr>
            <p:ph idx="1"/>
          </p:nvPr>
        </p:nvSpPr>
        <p:spPr>
          <a:xfrm>
            <a:off x="331107" y="1473991"/>
            <a:ext cx="8243888" cy="4603186"/>
          </a:xfrm>
          <a:noFill/>
        </p:spPr>
        <p:txBody>
          <a:bodyPr>
            <a:normAutofit fontScale="62500" lnSpcReduction="20000"/>
          </a:bodyPr>
          <a:lstStyle/>
          <a:p>
            <a:pPr marL="0" indent="0">
              <a:buNone/>
            </a:pPr>
            <a:r>
              <a:rPr lang="da-DK" sz="2900" dirty="0">
                <a:latin typeface="Arial" panose="020B0604020202020204" pitchFamily="34" charset="0"/>
                <a:cs typeface="Arial" panose="020B0604020202020204" pitchFamily="34" charset="0"/>
              </a:rPr>
              <a:t>Ret til respekt for den personlige integritet og </a:t>
            </a:r>
            <a:r>
              <a:rPr lang="da-DK" sz="2900" dirty="0" smtClean="0">
                <a:latin typeface="Arial" panose="020B0604020202020204" pitchFamily="34" charset="0"/>
                <a:cs typeface="Arial" panose="020B0604020202020204" pitchFamily="34" charset="0"/>
              </a:rPr>
              <a:t>til selvbestemmelse </a:t>
            </a:r>
            <a:endParaRPr lang="da-DK" sz="2900" dirty="0">
              <a:latin typeface="Arial" panose="020B0604020202020204" pitchFamily="34" charset="0"/>
              <a:cs typeface="Arial" panose="020B0604020202020204" pitchFamily="34" charset="0"/>
            </a:endParaRPr>
          </a:p>
          <a:p>
            <a:r>
              <a:rPr lang="da-DK" sz="2900" dirty="0">
                <a:latin typeface="Arial" panose="020B0604020202020204" pitchFamily="34" charset="0"/>
                <a:cs typeface="Arial" panose="020B0604020202020204" pitchFamily="34" charset="0"/>
              </a:rPr>
              <a:t>Integritet </a:t>
            </a:r>
          </a:p>
          <a:p>
            <a:pPr lvl="1" fontAlgn="t"/>
            <a:r>
              <a:rPr lang="da-DK" sz="2900" dirty="0">
                <a:latin typeface="Arial" panose="020B0604020202020204" pitchFamily="34" charset="0"/>
                <a:cs typeface="Arial" panose="020B0604020202020204" pitchFamily="34" charset="0"/>
              </a:rPr>
              <a:t>Ifølge den danske ordbog: </a:t>
            </a:r>
            <a:r>
              <a:rPr lang="da-DK" sz="2900" i="1" dirty="0">
                <a:latin typeface="Arial" panose="020B0604020202020204" pitchFamily="34" charset="0"/>
                <a:cs typeface="Arial" panose="020B0604020202020204" pitchFamily="34" charset="0"/>
              </a:rPr>
              <a:t>ukrænkelighed. </a:t>
            </a:r>
            <a:r>
              <a:rPr lang="da-DK" sz="2900" dirty="0">
                <a:latin typeface="Arial" panose="020B0604020202020204" pitchFamily="34" charset="0"/>
                <a:cs typeface="Arial" panose="020B0604020202020204" pitchFamily="34" charset="0"/>
              </a:rPr>
              <a:t>En persons evne og vilje til at handle selvstændigt, ærligt og redeligt uden uvedkommende el. upassende hensyntagen til nogen </a:t>
            </a:r>
            <a:r>
              <a:rPr lang="da-DK" sz="2900" dirty="0" smtClean="0">
                <a:latin typeface="Arial" panose="020B0604020202020204" pitchFamily="34" charset="0"/>
                <a:cs typeface="Arial" panose="020B0604020202020204" pitchFamily="34" charset="0"/>
              </a:rPr>
              <a:t>eller </a:t>
            </a:r>
            <a:r>
              <a:rPr lang="da-DK" sz="2900" dirty="0">
                <a:latin typeface="Arial" panose="020B0604020202020204" pitchFamily="34" charset="0"/>
                <a:cs typeface="Arial" panose="020B0604020202020204" pitchFamily="34" charset="0"/>
              </a:rPr>
              <a:t>noget.</a:t>
            </a:r>
            <a:endParaRPr lang="da-DK" sz="2900" i="1" dirty="0">
              <a:latin typeface="Arial" panose="020B0604020202020204" pitchFamily="34" charset="0"/>
              <a:cs typeface="Arial" panose="020B0604020202020204" pitchFamily="34" charset="0"/>
            </a:endParaRPr>
          </a:p>
          <a:p>
            <a:r>
              <a:rPr lang="da-DK" sz="2900" dirty="0">
                <a:latin typeface="Arial" panose="020B0604020202020204" pitchFamily="34" charset="0"/>
                <a:cs typeface="Arial" panose="020B0604020202020204" pitchFamily="34" charset="0"/>
              </a:rPr>
              <a:t>Selvbestemmelse er et centralt begreb i lov om voksenansvar – frihed til bl.a. at bestemme over egen person, egne handlinger og egne ting..</a:t>
            </a:r>
          </a:p>
          <a:p>
            <a:endParaRPr lang="da-DK" sz="2900" dirty="0">
              <a:latin typeface="Arial" panose="020B0604020202020204" pitchFamily="34" charset="0"/>
              <a:cs typeface="Arial" panose="020B0604020202020204" pitchFamily="34" charset="0"/>
            </a:endParaRPr>
          </a:p>
          <a:p>
            <a:r>
              <a:rPr lang="da-DK" sz="2900" dirty="0">
                <a:latin typeface="Arial" panose="020B0604020202020204" pitchFamily="34" charset="0"/>
                <a:cs typeface="Arial" panose="020B0604020202020204" pitchFamily="34" charset="0"/>
              </a:rPr>
              <a:t>Mindreårige børn og unge har ikke ret til fuld selvbestemmelse, men har ret til respekt for deres personlige integritet, til medbestemmelse og medinddragelse, under hensyntagen til deres alder og modenhed.</a:t>
            </a:r>
          </a:p>
          <a:p>
            <a:pPr marL="0" indent="0">
              <a:buNone/>
            </a:pPr>
            <a:endParaRPr lang="da-DK" sz="2900" dirty="0">
              <a:latin typeface="Arial" panose="020B0604020202020204" pitchFamily="34" charset="0"/>
              <a:cs typeface="Arial" panose="020B0604020202020204" pitchFamily="34" charset="0"/>
            </a:endParaRPr>
          </a:p>
          <a:p>
            <a:pPr marL="0" indent="0">
              <a:buNone/>
            </a:pPr>
            <a:r>
              <a:rPr lang="da-DK" sz="2900" b="1" dirty="0">
                <a:latin typeface="Arial" panose="020B0604020202020204" pitchFamily="34" charset="0"/>
                <a:cs typeface="Arial" panose="020B0604020202020204" pitchFamily="34" charset="0"/>
              </a:rPr>
              <a:t>Væsentlige bestemmelser</a:t>
            </a:r>
          </a:p>
          <a:p>
            <a:r>
              <a:rPr lang="da-DK" sz="2900" dirty="0">
                <a:latin typeface="Arial" panose="020B0604020202020204" pitchFamily="34" charset="0"/>
                <a:cs typeface="Arial" panose="020B0604020202020204" pitchFamily="34" charset="0"/>
              </a:rPr>
              <a:t>Lov om voksenansvar §§ 1 og 3</a:t>
            </a:r>
          </a:p>
          <a:p>
            <a:pPr marL="0" indent="0">
              <a:buNone/>
            </a:pPr>
            <a:endParaRPr lang="da-DK" dirty="0"/>
          </a:p>
        </p:txBody>
      </p:sp>
      <p:sp>
        <p:nvSpPr>
          <p:cNvPr id="4" name="Pladsholder til sidefod 3"/>
          <p:cNvSpPr>
            <a:spLocks noGrp="1"/>
          </p:cNvSpPr>
          <p:nvPr>
            <p:ph type="ftr" sz="quarter" idx="11"/>
          </p:nvPr>
        </p:nvSpPr>
        <p:spPr>
          <a:xfrm>
            <a:off x="163286" y="6312807"/>
            <a:ext cx="2895600" cy="365125"/>
          </a:xfrm>
        </p:spPr>
        <p:txBody>
          <a:bodyPr/>
          <a:lstStyle/>
          <a:p>
            <a:pPr algn="l">
              <a:defRPr/>
            </a:pPr>
            <a:r>
              <a:rPr lang="en-GB" dirty="0" err="1" smtClean="0"/>
              <a:t>Afværgehjælp</a:t>
            </a:r>
            <a:endParaRPr lang="en-GB" dirty="0"/>
          </a:p>
        </p:txBody>
      </p:sp>
      <p:sp>
        <p:nvSpPr>
          <p:cNvPr id="5" name="Pladsholder til diasnummer 4"/>
          <p:cNvSpPr>
            <a:spLocks noGrp="1"/>
          </p:cNvSpPr>
          <p:nvPr>
            <p:ph type="sldNum" sz="quarter" idx="12"/>
          </p:nvPr>
        </p:nvSpPr>
        <p:spPr/>
        <p:txBody>
          <a:bodyPr/>
          <a:lstStyle/>
          <a:p>
            <a:fld id="{A0828BCE-D779-4B7B-A59B-7D3AE259E1BF}" type="slidenum">
              <a:rPr lang="da-DK" smtClean="0"/>
              <a:t>3</a:t>
            </a:fld>
            <a:endParaRPr lang="da-DK"/>
          </a:p>
        </p:txBody>
      </p:sp>
    </p:spTree>
    <p:extLst>
      <p:ext uri="{BB962C8B-B14F-4D97-AF65-F5344CB8AC3E}">
        <p14:creationId xmlns:p14="http://schemas.microsoft.com/office/powerpoint/2010/main" val="840685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72800"/>
            <a:ext cx="5868670" cy="1289537"/>
          </a:xfrm>
        </p:spPr>
        <p:txBody>
          <a:bodyPr>
            <a:normAutofit/>
          </a:bodyPr>
          <a:lstStyle/>
          <a:p>
            <a:pPr algn="l"/>
            <a:r>
              <a:rPr lang="da-DK" sz="2000" dirty="0" smtClean="0">
                <a:latin typeface="Arial" panose="020B0604020202020204" pitchFamily="34" charset="0"/>
                <a:cs typeface="Arial" panose="020B0604020202020204" pitchFamily="34" charset="0"/>
              </a:rPr>
              <a:t>Lovreglens indhold </a:t>
            </a:r>
            <a:endParaRPr lang="da-DK" sz="2000" dirty="0">
              <a:latin typeface="Arial" panose="020B0604020202020204" pitchFamily="34" charset="0"/>
              <a:cs typeface="Arial" panose="020B0604020202020204" pitchFamily="34" charset="0"/>
            </a:endParaRPr>
          </a:p>
        </p:txBody>
      </p:sp>
      <p:sp>
        <p:nvSpPr>
          <p:cNvPr id="3" name="Pladsholder til indhold 2"/>
          <p:cNvSpPr>
            <a:spLocks noGrp="1"/>
          </p:cNvSpPr>
          <p:nvPr>
            <p:ph idx="1"/>
          </p:nvPr>
        </p:nvSpPr>
        <p:spPr>
          <a:xfrm>
            <a:off x="450000" y="1452219"/>
            <a:ext cx="8243888" cy="4603186"/>
          </a:xfrm>
        </p:spPr>
        <p:txBody>
          <a:bodyPr>
            <a:normAutofit fontScale="92500" lnSpcReduction="10000"/>
          </a:bodyPr>
          <a:lstStyle/>
          <a:p>
            <a:pPr marL="0" indent="0">
              <a:buNone/>
            </a:pPr>
            <a:r>
              <a:rPr lang="da-DK" sz="2100" b="1" dirty="0" smtClean="0">
                <a:latin typeface="Arial" panose="020B0604020202020204" pitchFamily="34" charset="0"/>
                <a:cs typeface="Arial" panose="020B0604020202020204" pitchFamily="34" charset="0"/>
              </a:rPr>
              <a:t>Anvendelsesområde:</a:t>
            </a:r>
          </a:p>
          <a:p>
            <a:r>
              <a:rPr lang="da-DK" sz="2100" dirty="0" smtClean="0">
                <a:latin typeface="Arial" panose="020B0604020202020204" pitchFamily="34" charset="0"/>
                <a:cs typeface="Arial" panose="020B0604020202020204" pitchFamily="34" charset="0"/>
              </a:rPr>
              <a:t>Private opholdssteder, alle typer døgninstitutioner samt kommunale plejefamilier</a:t>
            </a:r>
          </a:p>
          <a:p>
            <a:pPr marL="0" indent="0">
              <a:buNone/>
            </a:pPr>
            <a:endParaRPr lang="da-DK" sz="2100" b="1" dirty="0" smtClean="0">
              <a:latin typeface="Arial" panose="020B0604020202020204" pitchFamily="34" charset="0"/>
              <a:cs typeface="Arial" panose="020B0604020202020204" pitchFamily="34" charset="0"/>
            </a:endParaRPr>
          </a:p>
          <a:p>
            <a:pPr marL="0" indent="0">
              <a:buNone/>
            </a:pPr>
            <a:r>
              <a:rPr lang="da-DK" sz="2100" b="1" dirty="0" smtClean="0">
                <a:latin typeface="Arial" panose="020B0604020202020204" pitchFamily="34" charset="0"/>
                <a:cs typeface="Arial" panose="020B0604020202020204" pitchFamily="34" charset="0"/>
              </a:rPr>
              <a:t>Kompetence - personkreds</a:t>
            </a:r>
            <a:r>
              <a:rPr lang="da-DK" sz="2100" dirty="0" smtClean="0">
                <a:latin typeface="Arial" panose="020B0604020202020204" pitchFamily="34" charset="0"/>
                <a:cs typeface="Arial" panose="020B0604020202020204" pitchFamily="34" charset="0"/>
              </a:rPr>
              <a:t>:</a:t>
            </a:r>
          </a:p>
          <a:p>
            <a:r>
              <a:rPr lang="da-DK" sz="2100" dirty="0" smtClean="0">
                <a:latin typeface="Arial" panose="020B0604020202020204" pitchFamily="34" charset="0"/>
                <a:cs typeface="Arial" panose="020B0604020202020204" pitchFamily="34" charset="0"/>
              </a:rPr>
              <a:t>Personalet på opholdsstedet eller døgninstitutionen, eller de kommunale plejeforældre</a:t>
            </a:r>
          </a:p>
          <a:p>
            <a:endParaRPr lang="da-DK" sz="2100" dirty="0" smtClean="0">
              <a:latin typeface="Arial" panose="020B0604020202020204" pitchFamily="34" charset="0"/>
              <a:cs typeface="Arial" panose="020B0604020202020204" pitchFamily="34" charset="0"/>
            </a:endParaRPr>
          </a:p>
          <a:p>
            <a:pPr marL="0" indent="0">
              <a:buNone/>
            </a:pPr>
            <a:r>
              <a:rPr lang="da-DK" sz="2100" b="1" dirty="0" smtClean="0">
                <a:latin typeface="Arial" panose="020B0604020202020204" pitchFamily="34" charset="0"/>
                <a:cs typeface="Arial" panose="020B0604020202020204" pitchFamily="34" charset="0"/>
              </a:rPr>
              <a:t>Betingelser for indgreb:</a:t>
            </a:r>
          </a:p>
          <a:p>
            <a:r>
              <a:rPr lang="da-DK" sz="2100" dirty="0" smtClean="0">
                <a:latin typeface="Arial" panose="020B0604020202020204" pitchFamily="34" charset="0"/>
                <a:cs typeface="Arial" panose="020B0604020202020204" pitchFamily="34" charset="0"/>
              </a:rPr>
              <a:t>Nødvendig for </a:t>
            </a:r>
            <a:r>
              <a:rPr lang="da-DK" sz="2100" dirty="0">
                <a:latin typeface="Arial" panose="020B0604020202020204" pitchFamily="34" charset="0"/>
                <a:cs typeface="Arial" panose="020B0604020202020204" pitchFamily="34" charset="0"/>
              </a:rPr>
              <a:t>at </a:t>
            </a:r>
            <a:r>
              <a:rPr lang="da-DK" sz="2100" dirty="0" smtClean="0">
                <a:latin typeface="Arial" panose="020B0604020202020204" pitchFamily="34" charset="0"/>
                <a:cs typeface="Arial" panose="020B0604020202020204" pitchFamily="34" charset="0"/>
              </a:rPr>
              <a:t>undgå, </a:t>
            </a:r>
            <a:r>
              <a:rPr lang="da-DK" sz="2100" dirty="0">
                <a:latin typeface="Arial" panose="020B0604020202020204" pitchFamily="34" charset="0"/>
                <a:cs typeface="Arial" panose="020B0604020202020204" pitchFamily="34" charset="0"/>
              </a:rPr>
              <a:t>at barnet eller den unge ødelægger eller beskadiger ting i et ikke ubetydeligt </a:t>
            </a:r>
            <a:r>
              <a:rPr lang="da-DK" sz="2100" dirty="0" smtClean="0">
                <a:latin typeface="Arial" panose="020B0604020202020204" pitchFamily="34" charset="0"/>
                <a:cs typeface="Arial" panose="020B0604020202020204" pitchFamily="34" charset="0"/>
              </a:rPr>
              <a:t>omfang</a:t>
            </a:r>
            <a:endParaRPr lang="da-DK" sz="2100" dirty="0">
              <a:latin typeface="Arial" panose="020B0604020202020204" pitchFamily="34" charset="0"/>
              <a:cs typeface="Arial" panose="020B0604020202020204" pitchFamily="34" charset="0"/>
            </a:endParaRPr>
          </a:p>
          <a:p>
            <a:pPr marL="0" indent="0">
              <a:buNone/>
            </a:pPr>
            <a:endParaRPr lang="da-DK" sz="2100" dirty="0" smtClean="0">
              <a:latin typeface="Arial" panose="020B0604020202020204" pitchFamily="34" charset="0"/>
              <a:cs typeface="Arial" panose="020B0604020202020204" pitchFamily="34" charset="0"/>
            </a:endParaRPr>
          </a:p>
          <a:p>
            <a:pPr marL="0" indent="0">
              <a:buNone/>
            </a:pPr>
            <a:r>
              <a:rPr lang="da-DK" sz="2100" b="1" dirty="0">
                <a:latin typeface="Arial" panose="020B0604020202020204" pitchFamily="34" charset="0"/>
                <a:cs typeface="Arial" panose="020B0604020202020204" pitchFamily="34" charset="0"/>
              </a:rPr>
              <a:t>Form for indgreb:</a:t>
            </a:r>
          </a:p>
          <a:p>
            <a:r>
              <a:rPr lang="da-DK" sz="2100" dirty="0">
                <a:latin typeface="Arial" panose="020B0604020202020204" pitchFamily="34" charset="0"/>
                <a:cs typeface="Arial" panose="020B0604020202020204" pitchFamily="34" charset="0"/>
              </a:rPr>
              <a:t>Kortvarigt fastholde eller føre et barn eller en ung væk fra situationen</a:t>
            </a:r>
          </a:p>
          <a:p>
            <a:pPr marL="0" indent="0">
              <a:buNone/>
            </a:pPr>
            <a:endParaRPr lang="da-DK" dirty="0" smtClean="0"/>
          </a:p>
        </p:txBody>
      </p:sp>
      <p:sp>
        <p:nvSpPr>
          <p:cNvPr id="4" name="Pladsholder til sidefod 3"/>
          <p:cNvSpPr>
            <a:spLocks noGrp="1"/>
          </p:cNvSpPr>
          <p:nvPr>
            <p:ph type="ftr" sz="quarter" idx="11"/>
          </p:nvPr>
        </p:nvSpPr>
        <p:spPr>
          <a:xfrm>
            <a:off x="221343" y="6298293"/>
            <a:ext cx="2895600" cy="365125"/>
          </a:xfrm>
        </p:spPr>
        <p:txBody>
          <a:bodyPr/>
          <a:lstStyle/>
          <a:p>
            <a:pPr algn="l">
              <a:defRPr/>
            </a:pPr>
            <a:r>
              <a:rPr lang="en-GB" dirty="0" err="1" smtClean="0"/>
              <a:t>Afværgehjælp</a:t>
            </a:r>
            <a:endParaRPr lang="en-GB" dirty="0"/>
          </a:p>
        </p:txBody>
      </p:sp>
      <p:sp>
        <p:nvSpPr>
          <p:cNvPr id="5" name="Pladsholder til diasnummer 4"/>
          <p:cNvSpPr>
            <a:spLocks noGrp="1"/>
          </p:cNvSpPr>
          <p:nvPr>
            <p:ph type="sldNum" sz="quarter" idx="12"/>
          </p:nvPr>
        </p:nvSpPr>
        <p:spPr/>
        <p:txBody>
          <a:bodyPr/>
          <a:lstStyle/>
          <a:p>
            <a:fld id="{A0828BCE-D779-4B7B-A59B-7D3AE259E1BF}" type="slidenum">
              <a:rPr lang="da-DK" smtClean="0"/>
              <a:t>4</a:t>
            </a:fld>
            <a:endParaRPr lang="da-DK"/>
          </a:p>
        </p:txBody>
      </p:sp>
    </p:spTree>
    <p:extLst>
      <p:ext uri="{BB962C8B-B14F-4D97-AF65-F5344CB8AC3E}">
        <p14:creationId xmlns:p14="http://schemas.microsoft.com/office/powerpoint/2010/main" val="2558025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72800"/>
            <a:ext cx="5868670" cy="1117600"/>
          </a:xfrm>
        </p:spPr>
        <p:txBody>
          <a:bodyPr>
            <a:normAutofit/>
          </a:bodyPr>
          <a:lstStyle/>
          <a:p>
            <a:pPr algn="l"/>
            <a:r>
              <a:rPr lang="da-DK" sz="2000" dirty="0" smtClean="0">
                <a:latin typeface="Arial" panose="020B0604020202020204" pitchFamily="34" charset="0"/>
                <a:cs typeface="Arial" panose="020B0604020202020204" pitchFamily="34" charset="0"/>
              </a:rPr>
              <a:t>Anvendelsesområde</a:t>
            </a:r>
            <a:endParaRPr lang="da-DK" sz="2000" dirty="0">
              <a:latin typeface="Arial" panose="020B0604020202020204" pitchFamily="34" charset="0"/>
              <a:cs typeface="Arial" panose="020B0604020202020204" pitchFamily="34" charset="0"/>
            </a:endParaRPr>
          </a:p>
        </p:txBody>
      </p:sp>
      <p:sp>
        <p:nvSpPr>
          <p:cNvPr id="3" name="Pladsholder til indhold 2"/>
          <p:cNvSpPr>
            <a:spLocks noGrp="1"/>
          </p:cNvSpPr>
          <p:nvPr>
            <p:ph idx="1"/>
          </p:nvPr>
        </p:nvSpPr>
        <p:spPr>
          <a:xfrm>
            <a:off x="450000" y="1432490"/>
            <a:ext cx="8451850" cy="4603186"/>
          </a:xfrm>
        </p:spPr>
        <p:txBody>
          <a:bodyPr>
            <a:normAutofit/>
          </a:bodyPr>
          <a:lstStyle/>
          <a:p>
            <a:pPr marL="0" indent="0">
              <a:buNone/>
            </a:pPr>
            <a:r>
              <a:rPr lang="da-DK" sz="1800" b="1" dirty="0">
                <a:latin typeface="Arial" panose="020B0604020202020204" pitchFamily="34" charset="0"/>
                <a:cs typeface="Arial" panose="020B0604020202020204" pitchFamily="34" charset="0"/>
              </a:rPr>
              <a:t>Børn og unge omfattet:</a:t>
            </a:r>
          </a:p>
          <a:p>
            <a:pPr>
              <a:buFont typeface="Arial" charset="0"/>
              <a:buChar char="•"/>
            </a:pPr>
            <a:r>
              <a:rPr lang="da-DK" sz="1800" dirty="0">
                <a:latin typeface="Arial" panose="020B0604020202020204" pitchFamily="34" charset="0"/>
                <a:cs typeface="Arial" panose="020B0604020202020204" pitchFamily="34" charset="0"/>
              </a:rPr>
              <a:t>Alle anbragte børn og unge under 18 </a:t>
            </a:r>
            <a:r>
              <a:rPr lang="da-DK" sz="1800" dirty="0" smtClean="0">
                <a:latin typeface="Arial" panose="020B0604020202020204" pitchFamily="34" charset="0"/>
                <a:cs typeface="Arial" panose="020B0604020202020204" pitchFamily="34" charset="0"/>
              </a:rPr>
              <a:t>år</a:t>
            </a:r>
            <a:endParaRPr lang="da-DK" sz="1800" dirty="0">
              <a:latin typeface="Arial" panose="020B0604020202020204" pitchFamily="34" charset="0"/>
              <a:cs typeface="Arial" panose="020B0604020202020204" pitchFamily="34" charset="0"/>
            </a:endParaRPr>
          </a:p>
          <a:p>
            <a:pPr>
              <a:buFont typeface="Arial" charset="0"/>
              <a:buChar char="•"/>
            </a:pPr>
            <a:r>
              <a:rPr lang="da-DK" sz="1800" dirty="0">
                <a:latin typeface="Arial" panose="020B0604020202020204" pitchFamily="34" charset="0"/>
                <a:cs typeface="Arial" panose="020B0604020202020204" pitchFamily="34" charset="0"/>
              </a:rPr>
              <a:t>Unge over 18 år, der er anbragt som led i en strafferetlig dom eller </a:t>
            </a:r>
            <a:r>
              <a:rPr lang="da-DK" sz="1800" dirty="0" smtClean="0">
                <a:latin typeface="Arial" panose="020B0604020202020204" pitchFamily="34" charset="0"/>
                <a:cs typeface="Arial" panose="020B0604020202020204" pitchFamily="34" charset="0"/>
              </a:rPr>
              <a:t>kendelse</a:t>
            </a:r>
            <a:endParaRPr lang="da-DK" sz="1800" dirty="0">
              <a:latin typeface="Arial" panose="020B0604020202020204" pitchFamily="34" charset="0"/>
              <a:cs typeface="Arial" panose="020B0604020202020204" pitchFamily="34" charset="0"/>
            </a:endParaRPr>
          </a:p>
          <a:p>
            <a:pPr marL="0" indent="0">
              <a:buNone/>
            </a:pPr>
            <a:endParaRPr lang="da-DK" sz="1800" dirty="0" smtClean="0">
              <a:latin typeface="Arial" panose="020B0604020202020204" pitchFamily="34" charset="0"/>
              <a:cs typeface="Arial" panose="020B0604020202020204" pitchFamily="34" charset="0"/>
            </a:endParaRPr>
          </a:p>
          <a:p>
            <a:pPr marL="0" indent="0">
              <a:buNone/>
            </a:pPr>
            <a:r>
              <a:rPr lang="da-DK" sz="1800" b="1" dirty="0">
                <a:latin typeface="Arial" panose="020B0604020202020204" pitchFamily="34" charset="0"/>
                <a:cs typeface="Arial" panose="020B0604020202020204" pitchFamily="34" charset="0"/>
              </a:rPr>
              <a:t>Anbringelsessteder omfattet</a:t>
            </a:r>
            <a:r>
              <a:rPr lang="da-DK" sz="1800" dirty="0">
                <a:latin typeface="Arial" panose="020B0604020202020204" pitchFamily="34" charset="0"/>
                <a:cs typeface="Arial" panose="020B0604020202020204" pitchFamily="34" charset="0"/>
              </a:rPr>
              <a:t>:</a:t>
            </a:r>
          </a:p>
          <a:p>
            <a:r>
              <a:rPr lang="da-DK" sz="1800" dirty="0" smtClean="0">
                <a:latin typeface="Arial" panose="020B0604020202020204" pitchFamily="34" charset="0"/>
                <a:cs typeface="Arial" panose="020B0604020202020204" pitchFamily="34" charset="0"/>
              </a:rPr>
              <a:t>Kommunale plejefamilier</a:t>
            </a:r>
          </a:p>
          <a:p>
            <a:r>
              <a:rPr lang="da-DK" sz="1800" dirty="0" smtClean="0">
                <a:latin typeface="Arial" panose="020B0604020202020204" pitchFamily="34" charset="0"/>
                <a:cs typeface="Arial" panose="020B0604020202020204" pitchFamily="34" charset="0"/>
              </a:rPr>
              <a:t>Private opholdssteder</a:t>
            </a:r>
          </a:p>
          <a:p>
            <a:r>
              <a:rPr lang="da-DK" sz="1800" dirty="0" smtClean="0">
                <a:latin typeface="Arial" panose="020B0604020202020204" pitchFamily="34" charset="0"/>
                <a:cs typeface="Arial" panose="020B0604020202020204" pitchFamily="34" charset="0"/>
              </a:rPr>
              <a:t>Alle typer døgninstitutioner, herunder</a:t>
            </a:r>
            <a:endParaRPr lang="da-DK" sz="1800" dirty="0">
              <a:latin typeface="Arial" panose="020B0604020202020204" pitchFamily="34" charset="0"/>
              <a:cs typeface="Arial" panose="020B0604020202020204" pitchFamily="34" charset="0"/>
            </a:endParaRPr>
          </a:p>
          <a:p>
            <a:pPr lvl="1"/>
            <a:r>
              <a:rPr lang="da-DK" sz="1800" dirty="0" smtClean="0">
                <a:latin typeface="Arial" panose="020B0604020202020204" pitchFamily="34" charset="0"/>
                <a:cs typeface="Arial" panose="020B0604020202020204" pitchFamily="34" charset="0"/>
              </a:rPr>
              <a:t>Delvis lukkede afdelinger på døgninstitutioner</a:t>
            </a:r>
          </a:p>
          <a:p>
            <a:pPr lvl="1"/>
            <a:r>
              <a:rPr lang="da-DK" sz="1800" dirty="0" smtClean="0">
                <a:latin typeface="Arial" panose="020B0604020202020204" pitchFamily="34" charset="0"/>
                <a:cs typeface="Arial" panose="020B0604020202020204" pitchFamily="34" charset="0"/>
              </a:rPr>
              <a:t>Delvis lukkede døgninstitutioner </a:t>
            </a:r>
          </a:p>
          <a:p>
            <a:pPr lvl="1"/>
            <a:r>
              <a:rPr lang="da-DK" sz="1800" dirty="0" smtClean="0">
                <a:latin typeface="Arial" panose="020B0604020202020204" pitchFamily="34" charset="0"/>
                <a:cs typeface="Arial" panose="020B0604020202020204" pitchFamily="34" charset="0"/>
              </a:rPr>
              <a:t>Sikrede døgninstitutioner</a:t>
            </a:r>
          </a:p>
          <a:p>
            <a:pPr lvl="1"/>
            <a:r>
              <a:rPr lang="da-DK" sz="1800" dirty="0" smtClean="0">
                <a:latin typeface="Arial" panose="020B0604020202020204" pitchFamily="34" charset="0"/>
                <a:cs typeface="Arial" panose="020B0604020202020204" pitchFamily="34" charset="0"/>
              </a:rPr>
              <a:t>Særlig sikrede afdelinger på sikrede døgninstitutioner</a:t>
            </a:r>
          </a:p>
          <a:p>
            <a:r>
              <a:rPr lang="da-DK" sz="1800" dirty="0" smtClean="0">
                <a:latin typeface="Arial" panose="020B0604020202020204" pitchFamily="34" charset="0"/>
                <a:cs typeface="Arial" panose="020B0604020202020204" pitchFamily="34" charset="0"/>
              </a:rPr>
              <a:t>Interne skoler på private opholdssteder og døgninstitutioner</a:t>
            </a:r>
          </a:p>
          <a:p>
            <a:endParaRPr lang="da-DK" sz="1800" dirty="0">
              <a:latin typeface="Arial" panose="020B0604020202020204" pitchFamily="34" charset="0"/>
              <a:cs typeface="Arial" panose="020B0604020202020204" pitchFamily="34" charset="0"/>
            </a:endParaRPr>
          </a:p>
          <a:p>
            <a:endParaRPr lang="da-DK" sz="1800" dirty="0">
              <a:latin typeface="Arial" panose="020B0604020202020204" pitchFamily="34" charset="0"/>
              <a:cs typeface="Arial" panose="020B0604020202020204" pitchFamily="34" charset="0"/>
            </a:endParaRPr>
          </a:p>
        </p:txBody>
      </p:sp>
      <p:sp>
        <p:nvSpPr>
          <p:cNvPr id="4" name="Pladsholder til sidefod 3"/>
          <p:cNvSpPr>
            <a:spLocks noGrp="1"/>
          </p:cNvSpPr>
          <p:nvPr>
            <p:ph type="ftr" sz="quarter" idx="11"/>
          </p:nvPr>
        </p:nvSpPr>
        <p:spPr>
          <a:xfrm>
            <a:off x="148772" y="6312807"/>
            <a:ext cx="2895600" cy="365125"/>
          </a:xfrm>
        </p:spPr>
        <p:txBody>
          <a:bodyPr/>
          <a:lstStyle/>
          <a:p>
            <a:pPr algn="l">
              <a:defRPr/>
            </a:pPr>
            <a:r>
              <a:rPr lang="en-GB" dirty="0" err="1" smtClean="0"/>
              <a:t>Afværgehjælp</a:t>
            </a:r>
            <a:endParaRPr lang="en-GB" dirty="0"/>
          </a:p>
        </p:txBody>
      </p:sp>
      <p:sp>
        <p:nvSpPr>
          <p:cNvPr id="5" name="Pladsholder til diasnummer 4"/>
          <p:cNvSpPr>
            <a:spLocks noGrp="1"/>
          </p:cNvSpPr>
          <p:nvPr>
            <p:ph type="sldNum" sz="quarter" idx="12"/>
          </p:nvPr>
        </p:nvSpPr>
        <p:spPr/>
        <p:txBody>
          <a:bodyPr/>
          <a:lstStyle/>
          <a:p>
            <a:fld id="{A0828BCE-D779-4B7B-A59B-7D3AE259E1BF}" type="slidenum">
              <a:rPr lang="da-DK" smtClean="0"/>
              <a:t>5</a:t>
            </a:fld>
            <a:endParaRPr lang="da-DK"/>
          </a:p>
        </p:txBody>
      </p:sp>
    </p:spTree>
    <p:extLst>
      <p:ext uri="{BB962C8B-B14F-4D97-AF65-F5344CB8AC3E}">
        <p14:creationId xmlns:p14="http://schemas.microsoft.com/office/powerpoint/2010/main" val="476502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73255"/>
            <a:ext cx="5868670" cy="1162059"/>
          </a:xfrm>
        </p:spPr>
        <p:txBody>
          <a:bodyPr>
            <a:normAutofit/>
          </a:bodyPr>
          <a:lstStyle/>
          <a:p>
            <a:pPr algn="l"/>
            <a:r>
              <a:rPr lang="da-DK" sz="2000" dirty="0" smtClean="0">
                <a:latin typeface="Arial" panose="020B0604020202020204" pitchFamily="34" charset="0"/>
                <a:cs typeface="Arial" panose="020B0604020202020204" pitchFamily="34" charset="0"/>
              </a:rPr>
              <a:t>Kompetence - personkreds</a:t>
            </a:r>
            <a:endParaRPr lang="da-DK" sz="2000" dirty="0">
              <a:latin typeface="Arial" panose="020B0604020202020204" pitchFamily="34" charset="0"/>
              <a:cs typeface="Arial" panose="020B0604020202020204" pitchFamily="34" charset="0"/>
            </a:endParaRPr>
          </a:p>
        </p:txBody>
      </p:sp>
      <p:sp>
        <p:nvSpPr>
          <p:cNvPr id="3" name="Pladsholder til indhold 2"/>
          <p:cNvSpPr>
            <a:spLocks noGrp="1"/>
          </p:cNvSpPr>
          <p:nvPr>
            <p:ph idx="1"/>
          </p:nvPr>
        </p:nvSpPr>
        <p:spPr/>
        <p:txBody>
          <a:bodyPr>
            <a:normAutofit/>
          </a:bodyPr>
          <a:lstStyle/>
          <a:p>
            <a:pPr marL="0" indent="-228600">
              <a:buNone/>
            </a:pPr>
            <a:r>
              <a:rPr lang="da-DK" sz="1800" dirty="0" smtClean="0">
                <a:latin typeface="Arial" panose="020B0604020202020204" pitchFamily="34" charset="0"/>
                <a:cs typeface="Arial" panose="020B0604020202020204" pitchFamily="34" charset="0"/>
              </a:rPr>
              <a:t>Behovet for afværgehjælp opstår i en situation, hvor der akut skal gribes ind. </a:t>
            </a:r>
          </a:p>
          <a:p>
            <a:pPr>
              <a:buFont typeface="Arial" charset="0"/>
              <a:buChar char="•"/>
            </a:pPr>
            <a:r>
              <a:rPr lang="da-DK" sz="1800" dirty="0" smtClean="0">
                <a:latin typeface="Arial" panose="020B0604020202020204" pitchFamily="34" charset="0"/>
                <a:cs typeface="Arial" panose="020B0604020202020204" pitchFamily="34" charset="0"/>
              </a:rPr>
              <a:t>De kommunale plejeforældre og personalet (ledelse og medarbejdere) på et anbringelsessted har dermed den formelle kompetence til at handle.</a:t>
            </a:r>
          </a:p>
          <a:p>
            <a:pPr>
              <a:buFont typeface="Arial" charset="0"/>
              <a:buChar char="•"/>
            </a:pPr>
            <a:endParaRPr lang="da-DK" sz="1800" dirty="0">
              <a:latin typeface="Arial" panose="020B0604020202020204" pitchFamily="34" charset="0"/>
              <a:cs typeface="Arial" panose="020B0604020202020204" pitchFamily="34" charset="0"/>
            </a:endParaRPr>
          </a:p>
          <a:p>
            <a:pPr marL="0" indent="-228600">
              <a:buNone/>
            </a:pPr>
            <a:r>
              <a:rPr lang="da-DK" sz="1800" dirty="0" smtClean="0">
                <a:latin typeface="Arial" panose="020B0604020202020204" pitchFamily="34" charset="0"/>
                <a:cs typeface="Arial" panose="020B0604020202020204" pitchFamily="34" charset="0"/>
              </a:rPr>
              <a:t>Ved personale forstås:</a:t>
            </a:r>
            <a:endParaRPr lang="da-DK" sz="1800" dirty="0">
              <a:latin typeface="Arial" panose="020B0604020202020204" pitchFamily="34" charset="0"/>
              <a:cs typeface="Arial" panose="020B0604020202020204" pitchFamily="34" charset="0"/>
            </a:endParaRPr>
          </a:p>
          <a:p>
            <a:r>
              <a:rPr lang="da-DK" sz="1800" dirty="0">
                <a:latin typeface="Arial" panose="020B0604020202020204" pitchFamily="34" charset="0"/>
                <a:cs typeface="Arial" panose="020B0604020202020204" pitchFamily="34" charset="0"/>
              </a:rPr>
              <a:t>Personale, der udfører pædagogisk arbejde eller pædagogiske opgaver.</a:t>
            </a:r>
          </a:p>
          <a:p>
            <a:r>
              <a:rPr lang="da-DK" sz="1800" dirty="0">
                <a:latin typeface="Arial" panose="020B0604020202020204" pitchFamily="34" charset="0"/>
                <a:cs typeface="Arial" panose="020B0604020202020204" pitchFamily="34" charset="0"/>
              </a:rPr>
              <a:t>Personale på interne skoler, der underviser eller udfører pædagogisk arbejde.</a:t>
            </a:r>
          </a:p>
          <a:p>
            <a:pPr marL="0" indent="-228600">
              <a:buNone/>
            </a:pPr>
            <a:endParaRPr lang="da-DK" sz="1800" dirty="0" smtClean="0">
              <a:latin typeface="Arial" panose="020B0604020202020204" pitchFamily="34" charset="0"/>
              <a:cs typeface="Arial" panose="020B0604020202020204" pitchFamily="34" charset="0"/>
            </a:endParaRPr>
          </a:p>
          <a:p>
            <a:pPr marL="0" indent="-228600">
              <a:buNone/>
            </a:pPr>
            <a:r>
              <a:rPr lang="da-DK" sz="1800" dirty="0" smtClean="0">
                <a:latin typeface="Arial" panose="020B0604020202020204" pitchFamily="34" charset="0"/>
                <a:cs typeface="Arial" panose="020B0604020202020204" pitchFamily="34" charset="0"/>
              </a:rPr>
              <a:t>Bestemmelsen </a:t>
            </a:r>
            <a:r>
              <a:rPr lang="da-DK" sz="1800" dirty="0" smtClean="0">
                <a:latin typeface="Arial" panose="020B0604020202020204" pitchFamily="34" charset="0"/>
                <a:cs typeface="Arial" panose="020B0604020202020204" pitchFamily="34" charset="0"/>
              </a:rPr>
              <a:t>omfatter </a:t>
            </a:r>
            <a:r>
              <a:rPr lang="da-DK" sz="1800" dirty="0">
                <a:latin typeface="Arial" panose="020B0604020202020204" pitchFamily="34" charset="0"/>
                <a:cs typeface="Arial" panose="020B0604020202020204" pitchFamily="34" charset="0"/>
              </a:rPr>
              <a:t>ikke andet personale som køkkenpersonale, pedeler og rengøringspersonale.</a:t>
            </a:r>
          </a:p>
          <a:p>
            <a:pPr marL="171450" lvl="1" indent="0">
              <a:buNone/>
            </a:pPr>
            <a:endParaRPr lang="da-DK" sz="1800" dirty="0" smtClean="0">
              <a:latin typeface="Arial" panose="020B0604020202020204" pitchFamily="34" charset="0"/>
              <a:cs typeface="Arial" panose="020B0604020202020204" pitchFamily="34" charset="0"/>
            </a:endParaRPr>
          </a:p>
          <a:p>
            <a:pPr marL="0" indent="0">
              <a:buNone/>
            </a:pPr>
            <a:endParaRPr lang="da-DK" sz="1800" dirty="0" smtClean="0">
              <a:latin typeface="Arial" panose="020B0604020202020204" pitchFamily="34" charset="0"/>
              <a:cs typeface="Arial" panose="020B0604020202020204" pitchFamily="34" charset="0"/>
            </a:endParaRPr>
          </a:p>
        </p:txBody>
      </p:sp>
      <p:sp>
        <p:nvSpPr>
          <p:cNvPr id="4" name="Pladsholder til sidefod 3"/>
          <p:cNvSpPr>
            <a:spLocks noGrp="1"/>
          </p:cNvSpPr>
          <p:nvPr>
            <p:ph type="ftr" sz="quarter" idx="11"/>
          </p:nvPr>
        </p:nvSpPr>
        <p:spPr>
          <a:xfrm>
            <a:off x="206828" y="6341836"/>
            <a:ext cx="2895600" cy="365125"/>
          </a:xfrm>
        </p:spPr>
        <p:txBody>
          <a:bodyPr/>
          <a:lstStyle/>
          <a:p>
            <a:pPr algn="l">
              <a:defRPr/>
            </a:pPr>
            <a:r>
              <a:rPr lang="en-GB" dirty="0" err="1" smtClean="0"/>
              <a:t>Afværgehjælp</a:t>
            </a:r>
            <a:endParaRPr lang="en-GB" dirty="0"/>
          </a:p>
        </p:txBody>
      </p:sp>
      <p:sp>
        <p:nvSpPr>
          <p:cNvPr id="5" name="Pladsholder til diasnummer 4"/>
          <p:cNvSpPr>
            <a:spLocks noGrp="1"/>
          </p:cNvSpPr>
          <p:nvPr>
            <p:ph type="sldNum" sz="quarter" idx="12"/>
          </p:nvPr>
        </p:nvSpPr>
        <p:spPr/>
        <p:txBody>
          <a:bodyPr/>
          <a:lstStyle/>
          <a:p>
            <a:fld id="{A0828BCE-D779-4B7B-A59B-7D3AE259E1BF}" type="slidenum">
              <a:rPr lang="da-DK" smtClean="0"/>
              <a:t>6</a:t>
            </a:fld>
            <a:endParaRPr lang="da-DK"/>
          </a:p>
        </p:txBody>
      </p:sp>
    </p:spTree>
    <p:extLst>
      <p:ext uri="{BB962C8B-B14F-4D97-AF65-F5344CB8AC3E}">
        <p14:creationId xmlns:p14="http://schemas.microsoft.com/office/powerpoint/2010/main" val="1651749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72800"/>
            <a:ext cx="5868670" cy="1162800"/>
          </a:xfrm>
        </p:spPr>
        <p:txBody>
          <a:bodyPr>
            <a:normAutofit/>
          </a:bodyPr>
          <a:lstStyle/>
          <a:p>
            <a:pPr algn="l"/>
            <a:r>
              <a:rPr lang="da-DK" sz="2000" dirty="0" smtClean="0">
                <a:latin typeface="Arial" panose="020B0604020202020204" pitchFamily="34" charset="0"/>
                <a:cs typeface="Arial" panose="020B0604020202020204" pitchFamily="34" charset="0"/>
              </a:rPr>
              <a:t>Betingelser for indgreb</a:t>
            </a:r>
            <a:endParaRPr lang="da-DK" sz="2000" dirty="0">
              <a:latin typeface="Arial" panose="020B0604020202020204" pitchFamily="34" charset="0"/>
              <a:cs typeface="Arial" panose="020B0604020202020204" pitchFamily="34" charset="0"/>
            </a:endParaRPr>
          </a:p>
        </p:txBody>
      </p:sp>
      <p:sp>
        <p:nvSpPr>
          <p:cNvPr id="3" name="Pladsholder til indhold 2"/>
          <p:cNvSpPr>
            <a:spLocks noGrp="1"/>
          </p:cNvSpPr>
          <p:nvPr>
            <p:ph idx="1"/>
          </p:nvPr>
        </p:nvSpPr>
        <p:spPr/>
        <p:txBody>
          <a:bodyPr>
            <a:normAutofit/>
          </a:bodyPr>
          <a:lstStyle/>
          <a:p>
            <a:pPr marL="358775" lvl="1" indent="-358775">
              <a:buFont typeface="Arial" panose="020B0604020202020204" pitchFamily="34" charset="0"/>
              <a:buChar char="•"/>
            </a:pPr>
            <a:r>
              <a:rPr lang="da-DK" sz="1900" dirty="0">
                <a:latin typeface="Arial" panose="020B0604020202020204" pitchFamily="34" charset="0"/>
                <a:cs typeface="Arial" panose="020B0604020202020204" pitchFamily="34" charset="0"/>
              </a:rPr>
              <a:t>N</a:t>
            </a:r>
            <a:r>
              <a:rPr lang="da-DK" sz="1900" dirty="0" smtClean="0">
                <a:latin typeface="Arial" panose="020B0604020202020204" pitchFamily="34" charset="0"/>
                <a:cs typeface="Arial" panose="020B0604020202020204" pitchFamily="34" charset="0"/>
              </a:rPr>
              <a:t>ødvendigt </a:t>
            </a:r>
            <a:r>
              <a:rPr lang="da-DK" sz="1900" dirty="0">
                <a:latin typeface="Arial" panose="020B0604020202020204" pitchFamily="34" charset="0"/>
                <a:cs typeface="Arial" panose="020B0604020202020204" pitchFamily="34" charset="0"/>
              </a:rPr>
              <a:t>for at afværge en skade på en genstand. </a:t>
            </a:r>
            <a:endParaRPr lang="da-DK" sz="1900" dirty="0" smtClean="0">
              <a:latin typeface="Arial" panose="020B0604020202020204" pitchFamily="34" charset="0"/>
              <a:cs typeface="Arial" panose="020B0604020202020204" pitchFamily="34" charset="0"/>
            </a:endParaRPr>
          </a:p>
          <a:p>
            <a:pPr marL="358775" lvl="1" indent="-358775">
              <a:buFont typeface="Arial" panose="020B0604020202020204" pitchFamily="34" charset="0"/>
              <a:buChar char="•"/>
            </a:pPr>
            <a:r>
              <a:rPr lang="da-DK" sz="1900" dirty="0">
                <a:latin typeface="Arial" panose="020B0604020202020204" pitchFamily="34" charset="0"/>
                <a:cs typeface="Arial" panose="020B0604020202020204" pitchFamily="34" charset="0"/>
              </a:rPr>
              <a:t>S</a:t>
            </a:r>
            <a:r>
              <a:rPr lang="da-DK" sz="1900" dirty="0" smtClean="0">
                <a:latin typeface="Arial" panose="020B0604020202020204" pitchFamily="34" charset="0"/>
                <a:cs typeface="Arial" panose="020B0604020202020204" pitchFamily="34" charset="0"/>
              </a:rPr>
              <a:t>kaden </a:t>
            </a:r>
            <a:r>
              <a:rPr lang="da-DK" sz="1900" dirty="0">
                <a:latin typeface="Arial" panose="020B0604020202020204" pitchFamily="34" charset="0"/>
                <a:cs typeface="Arial" panose="020B0604020202020204" pitchFamily="34" charset="0"/>
              </a:rPr>
              <a:t>på </a:t>
            </a:r>
            <a:r>
              <a:rPr lang="da-DK" sz="1900" dirty="0" smtClean="0">
                <a:latin typeface="Arial" panose="020B0604020202020204" pitchFamily="34" charset="0"/>
                <a:cs typeface="Arial" panose="020B0604020202020204" pitchFamily="34" charset="0"/>
              </a:rPr>
              <a:t>den materielle genstand vil have et ikke ubetydeligt omfang:</a:t>
            </a:r>
          </a:p>
          <a:p>
            <a:pPr marL="742950" lvl="4" indent="-285750">
              <a:buFontTx/>
              <a:buChar char="-"/>
            </a:pPr>
            <a:r>
              <a:rPr lang="da-DK" sz="1800" dirty="0" smtClean="0">
                <a:latin typeface="Arial" panose="020B0604020202020204" pitchFamily="34" charset="0"/>
                <a:cs typeface="Arial" panose="020B0604020202020204" pitchFamily="34" charset="0"/>
              </a:rPr>
              <a:t>Høj økonomisk værdi.</a:t>
            </a:r>
          </a:p>
          <a:p>
            <a:pPr marL="742950" lvl="4" indent="-285750">
              <a:buFontTx/>
              <a:buChar char="-"/>
            </a:pPr>
            <a:r>
              <a:rPr lang="da-DK" sz="1800" dirty="0" smtClean="0">
                <a:latin typeface="Arial" panose="020B0604020202020204" pitchFamily="34" charset="0"/>
                <a:cs typeface="Arial" panose="020B0604020202020204" pitchFamily="34" charset="0"/>
              </a:rPr>
              <a:t>Affektionsværdi.</a:t>
            </a:r>
          </a:p>
          <a:p>
            <a:pPr marL="742950" lvl="4" indent="-285750">
              <a:buFontTx/>
              <a:buChar char="-"/>
            </a:pPr>
            <a:r>
              <a:rPr lang="da-DK" sz="1800" dirty="0" smtClean="0">
                <a:latin typeface="Arial" panose="020B0604020202020204" pitchFamily="34" charset="0"/>
                <a:cs typeface="Arial" panose="020B0604020202020204" pitchFamily="34" charset="0"/>
              </a:rPr>
              <a:t>Gentagen ødelæggelse af ting af mindre værdi.</a:t>
            </a:r>
          </a:p>
          <a:p>
            <a:endParaRPr lang="da-DK" sz="1900" b="1" dirty="0">
              <a:latin typeface="Arial" panose="020B0604020202020204" pitchFamily="34" charset="0"/>
              <a:cs typeface="Arial" panose="020B0604020202020204" pitchFamily="34" charset="0"/>
            </a:endParaRPr>
          </a:p>
          <a:p>
            <a:pPr marL="358775" lvl="1" indent="-358775">
              <a:buFont typeface="Arial" panose="020B0604020202020204" pitchFamily="34" charset="0"/>
              <a:buChar char="•"/>
            </a:pPr>
            <a:r>
              <a:rPr lang="da-DK" sz="1900" dirty="0" smtClean="0">
                <a:latin typeface="Arial" panose="020B0604020202020204" pitchFamily="34" charset="0"/>
                <a:cs typeface="Arial" panose="020B0604020202020204" pitchFamily="34" charset="0"/>
              </a:rPr>
              <a:t>Genstanden kan tilhøre barnet eller den unge selv, eller tilhøre andre, herunder anbringelsesstedet.</a:t>
            </a:r>
          </a:p>
          <a:p>
            <a:pPr marL="0" indent="0">
              <a:buNone/>
            </a:pPr>
            <a:endParaRPr lang="da-DK" sz="1900" b="1" dirty="0" smtClean="0">
              <a:latin typeface="Arial" panose="020B0604020202020204" pitchFamily="34" charset="0"/>
              <a:cs typeface="Arial" panose="020B0604020202020204" pitchFamily="34" charset="0"/>
            </a:endParaRPr>
          </a:p>
          <a:p>
            <a:pPr marL="0" indent="0">
              <a:buNone/>
            </a:pPr>
            <a:endParaRPr lang="da-DK" dirty="0"/>
          </a:p>
        </p:txBody>
      </p:sp>
      <p:sp>
        <p:nvSpPr>
          <p:cNvPr id="4" name="Pladsholder til sidefod 3"/>
          <p:cNvSpPr>
            <a:spLocks noGrp="1"/>
          </p:cNvSpPr>
          <p:nvPr>
            <p:ph type="ftr" sz="quarter" idx="11"/>
          </p:nvPr>
        </p:nvSpPr>
        <p:spPr>
          <a:xfrm>
            <a:off x="163286" y="6327322"/>
            <a:ext cx="2895600" cy="365125"/>
          </a:xfrm>
        </p:spPr>
        <p:txBody>
          <a:bodyPr/>
          <a:lstStyle/>
          <a:p>
            <a:pPr algn="l">
              <a:defRPr/>
            </a:pPr>
            <a:r>
              <a:rPr lang="en-GB" dirty="0" err="1" smtClean="0"/>
              <a:t>Afværgehjælp</a:t>
            </a:r>
            <a:endParaRPr lang="en-GB" dirty="0"/>
          </a:p>
        </p:txBody>
      </p:sp>
      <p:sp>
        <p:nvSpPr>
          <p:cNvPr id="5" name="Pladsholder til diasnummer 4"/>
          <p:cNvSpPr>
            <a:spLocks noGrp="1"/>
          </p:cNvSpPr>
          <p:nvPr>
            <p:ph type="sldNum" sz="quarter" idx="12"/>
          </p:nvPr>
        </p:nvSpPr>
        <p:spPr/>
        <p:txBody>
          <a:bodyPr/>
          <a:lstStyle/>
          <a:p>
            <a:fld id="{A0828BCE-D779-4B7B-A59B-7D3AE259E1BF}" type="slidenum">
              <a:rPr lang="da-DK" smtClean="0"/>
              <a:t>7</a:t>
            </a:fld>
            <a:endParaRPr lang="da-DK"/>
          </a:p>
        </p:txBody>
      </p:sp>
    </p:spTree>
    <p:extLst>
      <p:ext uri="{BB962C8B-B14F-4D97-AF65-F5344CB8AC3E}">
        <p14:creationId xmlns:p14="http://schemas.microsoft.com/office/powerpoint/2010/main" val="134837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000" y="172800"/>
            <a:ext cx="5868670" cy="871926"/>
          </a:xfrm>
        </p:spPr>
        <p:txBody>
          <a:bodyPr>
            <a:normAutofit/>
          </a:bodyPr>
          <a:lstStyle/>
          <a:p>
            <a:pPr algn="l"/>
            <a:r>
              <a:rPr lang="da-DK" sz="2000" dirty="0" smtClean="0">
                <a:latin typeface="Arial" panose="020B0604020202020204" pitchFamily="34" charset="0"/>
                <a:cs typeface="Arial" panose="020B0604020202020204" pitchFamily="34" charset="0"/>
              </a:rPr>
              <a:t>Form for indgreb</a:t>
            </a:r>
            <a:endParaRPr lang="da-DK" sz="2000" dirty="0">
              <a:latin typeface="Arial" panose="020B0604020202020204" pitchFamily="34" charset="0"/>
              <a:cs typeface="Arial" panose="020B0604020202020204" pitchFamily="34" charset="0"/>
            </a:endParaRPr>
          </a:p>
        </p:txBody>
      </p:sp>
      <p:sp>
        <p:nvSpPr>
          <p:cNvPr id="3" name="Pladsholder til indhold 2"/>
          <p:cNvSpPr>
            <a:spLocks noGrp="1"/>
          </p:cNvSpPr>
          <p:nvPr>
            <p:ph idx="1"/>
          </p:nvPr>
        </p:nvSpPr>
        <p:spPr>
          <a:xfrm>
            <a:off x="450000" y="1440000"/>
            <a:ext cx="8243888" cy="5144634"/>
          </a:xfrm>
        </p:spPr>
        <p:txBody>
          <a:bodyPr>
            <a:noAutofit/>
          </a:bodyPr>
          <a:lstStyle/>
          <a:p>
            <a:pPr marL="0" indent="0">
              <a:buNone/>
            </a:pPr>
            <a:r>
              <a:rPr lang="da-DK" sz="1800" b="1" dirty="0" smtClean="0">
                <a:latin typeface="Arial" panose="020B0604020202020204" pitchFamily="34" charset="0"/>
                <a:cs typeface="Arial" panose="020B0604020202020204" pitchFamily="34" charset="0"/>
              </a:rPr>
              <a:t>Kortvarigt:</a:t>
            </a:r>
          </a:p>
          <a:p>
            <a:r>
              <a:rPr lang="da-DK" sz="1800" dirty="0" smtClean="0">
                <a:latin typeface="Arial" panose="020B0604020202020204" pitchFamily="34" charset="0"/>
                <a:cs typeface="Arial" panose="020B0604020202020204" pitchFamily="34" charset="0"/>
              </a:rPr>
              <a:t>Fordi </a:t>
            </a:r>
            <a:r>
              <a:rPr lang="da-DK" sz="1800" dirty="0">
                <a:latin typeface="Arial" panose="020B0604020202020204" pitchFamily="34" charset="0"/>
                <a:cs typeface="Arial" panose="020B0604020202020204" pitchFamily="34" charset="0"/>
              </a:rPr>
              <a:t>det drejer sig om ødelæggelse af materielle </a:t>
            </a:r>
            <a:r>
              <a:rPr lang="da-DK" sz="1800" dirty="0" smtClean="0">
                <a:latin typeface="Arial" panose="020B0604020202020204" pitchFamily="34" charset="0"/>
                <a:cs typeface="Arial" panose="020B0604020202020204" pitchFamily="34" charset="0"/>
              </a:rPr>
              <a:t>genstande</a:t>
            </a:r>
          </a:p>
          <a:p>
            <a:r>
              <a:rPr lang="da-DK" sz="1800" dirty="0" smtClean="0">
                <a:latin typeface="Arial" panose="020B0604020202020204" pitchFamily="34" charset="0"/>
                <a:cs typeface="Arial" panose="020B0604020202020204" pitchFamily="34" charset="0"/>
              </a:rPr>
              <a:t>Ved markant fysisk modstand skal § 9 være opfyldt for fortsat fastholdelse</a:t>
            </a:r>
            <a:endParaRPr lang="da-DK" sz="1800" dirty="0">
              <a:latin typeface="Arial" panose="020B0604020202020204" pitchFamily="34" charset="0"/>
              <a:cs typeface="Arial" panose="020B0604020202020204" pitchFamily="34" charset="0"/>
            </a:endParaRPr>
          </a:p>
          <a:p>
            <a:pPr marL="0" indent="0">
              <a:buNone/>
            </a:pPr>
            <a:endParaRPr lang="da-DK" sz="1800" b="1" dirty="0" smtClean="0">
              <a:latin typeface="Arial" panose="020B0604020202020204" pitchFamily="34" charset="0"/>
              <a:cs typeface="Arial" panose="020B0604020202020204" pitchFamily="34" charset="0"/>
            </a:endParaRPr>
          </a:p>
          <a:p>
            <a:pPr marL="0" indent="0">
              <a:buNone/>
            </a:pPr>
            <a:r>
              <a:rPr lang="da-DK" sz="1800" b="1" dirty="0" smtClean="0">
                <a:latin typeface="Arial" panose="020B0604020202020204" pitchFamily="34" charset="0"/>
                <a:cs typeface="Arial" panose="020B0604020202020204" pitchFamily="34" charset="0"/>
              </a:rPr>
              <a:t>Fastholde:</a:t>
            </a:r>
          </a:p>
          <a:p>
            <a:r>
              <a:rPr lang="da-DK" sz="2200" dirty="0" smtClean="0">
                <a:latin typeface="Arial" panose="020B0604020202020204" pitchFamily="34" charset="0"/>
                <a:cs typeface="Arial" panose="020B0604020202020204" pitchFamily="34" charset="0"/>
              </a:rPr>
              <a:t>Kortvarigt tage </a:t>
            </a:r>
            <a:r>
              <a:rPr lang="da-DK" sz="2200" dirty="0">
                <a:latin typeface="Arial" panose="020B0604020202020204" pitchFamily="34" charset="0"/>
                <a:cs typeface="Arial" panose="020B0604020202020204" pitchFamily="34" charset="0"/>
              </a:rPr>
              <a:t>fat i eller </a:t>
            </a:r>
            <a:r>
              <a:rPr lang="da-DK" sz="2200" dirty="0" smtClean="0">
                <a:latin typeface="Arial" panose="020B0604020202020204" pitchFamily="34" charset="0"/>
                <a:cs typeface="Arial" panose="020B0604020202020204" pitchFamily="34" charset="0"/>
              </a:rPr>
              <a:t>holde </a:t>
            </a:r>
            <a:r>
              <a:rPr lang="da-DK" sz="2200" dirty="0">
                <a:latin typeface="Arial" panose="020B0604020202020204" pitchFamily="34" charset="0"/>
                <a:cs typeface="Arial" panose="020B0604020202020204" pitchFamily="34" charset="0"/>
              </a:rPr>
              <a:t>fast om barnet eller den unge for at markere, at den uønskede adfærd skal bringes til </a:t>
            </a:r>
            <a:r>
              <a:rPr lang="da-DK" sz="2200" dirty="0" smtClean="0">
                <a:latin typeface="Arial" panose="020B0604020202020204" pitchFamily="34" charset="0"/>
                <a:cs typeface="Arial" panose="020B0604020202020204" pitchFamily="34" charset="0"/>
              </a:rPr>
              <a:t>ophør</a:t>
            </a:r>
          </a:p>
          <a:p>
            <a:pPr lvl="1"/>
            <a:endParaRPr lang="da-DK" sz="1800" dirty="0">
              <a:latin typeface="Arial" panose="020B0604020202020204" pitchFamily="34" charset="0"/>
              <a:cs typeface="Arial" panose="020B0604020202020204" pitchFamily="34" charset="0"/>
            </a:endParaRPr>
          </a:p>
          <a:p>
            <a:pPr marL="0" indent="0">
              <a:buNone/>
            </a:pPr>
            <a:r>
              <a:rPr lang="da-DK" sz="1800" b="1" dirty="0" smtClean="0">
                <a:latin typeface="Arial" panose="020B0604020202020204" pitchFamily="34" charset="0"/>
                <a:cs typeface="Arial" panose="020B0604020202020204" pitchFamily="34" charset="0"/>
              </a:rPr>
              <a:t>Føre væk fra situationen</a:t>
            </a:r>
          </a:p>
          <a:p>
            <a:r>
              <a:rPr lang="da-DK" sz="1800" dirty="0" smtClean="0">
                <a:latin typeface="Arial" panose="020B0604020202020204" pitchFamily="34" charset="0"/>
                <a:cs typeface="Arial" panose="020B0604020202020204" pitchFamily="34" charset="0"/>
              </a:rPr>
              <a:t>Fjerne fra </a:t>
            </a:r>
            <a:r>
              <a:rPr lang="da-DK" sz="1800" dirty="0">
                <a:latin typeface="Arial" panose="020B0604020202020204" pitchFamily="34" charset="0"/>
                <a:cs typeface="Arial" panose="020B0604020202020204" pitchFamily="34" charset="0"/>
              </a:rPr>
              <a:t>den konkrete situation, så </a:t>
            </a:r>
            <a:r>
              <a:rPr lang="da-DK" sz="1800" dirty="0" err="1" smtClean="0">
                <a:latin typeface="Arial" panose="020B0604020202020204" pitchFamily="34" charset="0"/>
                <a:cs typeface="Arial" panose="020B0604020202020204" pitchFamily="34" charset="0"/>
              </a:rPr>
              <a:t>barbnet</a:t>
            </a:r>
            <a:r>
              <a:rPr lang="da-DK" sz="1800" dirty="0" smtClean="0">
                <a:latin typeface="Arial" panose="020B0604020202020204" pitchFamily="34" charset="0"/>
                <a:cs typeface="Arial" panose="020B0604020202020204" pitchFamily="34" charset="0"/>
              </a:rPr>
              <a:t> den unge afbrydes i handlinger.</a:t>
            </a:r>
          </a:p>
          <a:p>
            <a:endParaRPr lang="da-DK" sz="1800" dirty="0">
              <a:latin typeface="Arial" panose="020B0604020202020204" pitchFamily="34" charset="0"/>
              <a:cs typeface="Arial" panose="020B0604020202020204" pitchFamily="34" charset="0"/>
            </a:endParaRPr>
          </a:p>
          <a:p>
            <a:pPr>
              <a:buFont typeface="Wingdings" panose="05000000000000000000" pitchFamily="2" charset="2"/>
              <a:buChar char="§"/>
            </a:pPr>
            <a:r>
              <a:rPr lang="da-DK" sz="1800" dirty="0" smtClean="0">
                <a:latin typeface="Arial" panose="020B0604020202020204" pitchFamily="34" charset="0"/>
                <a:cs typeface="Arial" panose="020B0604020202020204" pitchFamily="34" charset="0"/>
              </a:rPr>
              <a:t>Ved reel risiko - mulighed for indgreb, </a:t>
            </a:r>
            <a:r>
              <a:rPr lang="da-DK" sz="1800" dirty="0">
                <a:latin typeface="Arial" panose="020B0604020202020204" pitchFamily="34" charset="0"/>
                <a:cs typeface="Arial" panose="020B0604020202020204" pitchFamily="34" charset="0"/>
              </a:rPr>
              <a:t>inden der sker skade på en </a:t>
            </a:r>
            <a:r>
              <a:rPr lang="da-DK" sz="1800" dirty="0" smtClean="0">
                <a:latin typeface="Arial" panose="020B0604020202020204" pitchFamily="34" charset="0"/>
                <a:cs typeface="Arial" panose="020B0604020202020204" pitchFamily="34" charset="0"/>
              </a:rPr>
              <a:t>genstand</a:t>
            </a:r>
          </a:p>
          <a:p>
            <a:pPr>
              <a:buFont typeface="Wingdings" panose="05000000000000000000" pitchFamily="2" charset="2"/>
              <a:buChar char="§"/>
            </a:pPr>
            <a:r>
              <a:rPr lang="da-DK" sz="1800" dirty="0">
                <a:latin typeface="Arial" panose="020B0604020202020204" pitchFamily="34" charset="0"/>
                <a:cs typeface="Arial" panose="020B0604020202020204" pitchFamily="34" charset="0"/>
              </a:rPr>
              <a:t>P</a:t>
            </a:r>
            <a:r>
              <a:rPr lang="da-DK" sz="1800" dirty="0" smtClean="0">
                <a:latin typeface="Arial" panose="020B0604020202020204" pitchFamily="34" charset="0"/>
                <a:cs typeface="Arial" panose="020B0604020202020204" pitchFamily="34" charset="0"/>
              </a:rPr>
              <a:t>roportionalitet mellem indgreb, og den skade, der søges undgået</a:t>
            </a:r>
            <a:endParaRPr lang="da-DK" sz="1800" dirty="0">
              <a:latin typeface="Arial" panose="020B0604020202020204" pitchFamily="34" charset="0"/>
              <a:cs typeface="Arial" panose="020B0604020202020204" pitchFamily="34" charset="0"/>
            </a:endParaRPr>
          </a:p>
          <a:p>
            <a:pPr>
              <a:buFont typeface="Wingdings" panose="05000000000000000000" pitchFamily="2" charset="2"/>
              <a:buChar char="§"/>
            </a:pPr>
            <a:r>
              <a:rPr lang="da-DK" sz="1800" dirty="0" smtClean="0">
                <a:latin typeface="Arial" panose="020B0604020202020204" pitchFamily="34" charset="0"/>
                <a:cs typeface="Arial" panose="020B0604020202020204" pitchFamily="34" charset="0"/>
              </a:rPr>
              <a:t>Mindre indgribende metoder går altid forud</a:t>
            </a:r>
            <a:r>
              <a:rPr lang="da-DK" sz="1800" dirty="0">
                <a:latin typeface="Arial" panose="020B0604020202020204" pitchFamily="34" charset="0"/>
                <a:cs typeface="Arial" panose="020B0604020202020204" pitchFamily="34" charset="0"/>
              </a:rPr>
              <a:t> </a:t>
            </a:r>
            <a:r>
              <a:rPr lang="da-DK" sz="1800" dirty="0" smtClean="0">
                <a:latin typeface="Arial" panose="020B0604020202020204" pitchFamily="34" charset="0"/>
                <a:cs typeface="Arial" panose="020B0604020202020204" pitchFamily="34" charset="0"/>
              </a:rPr>
              <a:t>for et indgreb</a:t>
            </a:r>
          </a:p>
          <a:p>
            <a:pPr>
              <a:buFont typeface="Wingdings" panose="05000000000000000000" pitchFamily="2" charset="2"/>
              <a:buChar char="§"/>
            </a:pPr>
            <a:endParaRPr lang="da-DK" sz="1800" dirty="0">
              <a:latin typeface="Arial" panose="020B0604020202020204" pitchFamily="34" charset="0"/>
              <a:cs typeface="Arial" panose="020B0604020202020204" pitchFamily="34" charset="0"/>
            </a:endParaRPr>
          </a:p>
        </p:txBody>
      </p:sp>
      <p:sp>
        <p:nvSpPr>
          <p:cNvPr id="4" name="Pladsholder til sidefod 3"/>
          <p:cNvSpPr>
            <a:spLocks noGrp="1"/>
          </p:cNvSpPr>
          <p:nvPr>
            <p:ph type="ftr" sz="quarter" idx="11"/>
          </p:nvPr>
        </p:nvSpPr>
        <p:spPr>
          <a:xfrm>
            <a:off x="192314" y="6356350"/>
            <a:ext cx="2895600" cy="365125"/>
          </a:xfrm>
        </p:spPr>
        <p:txBody>
          <a:bodyPr/>
          <a:lstStyle/>
          <a:p>
            <a:pPr algn="l">
              <a:defRPr/>
            </a:pPr>
            <a:r>
              <a:rPr lang="en-GB" dirty="0" err="1" smtClean="0"/>
              <a:t>Afværgehjælp</a:t>
            </a:r>
            <a:endParaRPr lang="en-GB" dirty="0"/>
          </a:p>
        </p:txBody>
      </p:sp>
      <p:sp>
        <p:nvSpPr>
          <p:cNvPr id="5" name="Pladsholder til diasnummer 4"/>
          <p:cNvSpPr>
            <a:spLocks noGrp="1"/>
          </p:cNvSpPr>
          <p:nvPr>
            <p:ph type="sldNum" sz="quarter" idx="12"/>
          </p:nvPr>
        </p:nvSpPr>
        <p:spPr/>
        <p:txBody>
          <a:bodyPr/>
          <a:lstStyle/>
          <a:p>
            <a:fld id="{A0828BCE-D779-4B7B-A59B-7D3AE259E1BF}" type="slidenum">
              <a:rPr lang="da-DK" smtClean="0"/>
              <a:t>8</a:t>
            </a:fld>
            <a:endParaRPr lang="da-DK"/>
          </a:p>
        </p:txBody>
      </p:sp>
    </p:spTree>
    <p:extLst>
      <p:ext uri="{BB962C8B-B14F-4D97-AF65-F5344CB8AC3E}">
        <p14:creationId xmlns:p14="http://schemas.microsoft.com/office/powerpoint/2010/main" val="1040144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le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681" y="2223437"/>
            <a:ext cx="4720653" cy="3600000"/>
          </a:xfrm>
          <a:prstGeom prst="rect">
            <a:avLst/>
          </a:prstGeom>
        </p:spPr>
      </p:pic>
      <p:sp>
        <p:nvSpPr>
          <p:cNvPr id="2" name="Titel 1"/>
          <p:cNvSpPr>
            <a:spLocks noGrp="1"/>
          </p:cNvSpPr>
          <p:nvPr>
            <p:ph type="title"/>
          </p:nvPr>
        </p:nvSpPr>
        <p:spPr>
          <a:xfrm>
            <a:off x="450000" y="172799"/>
            <a:ext cx="5868670" cy="1162800"/>
          </a:xfrm>
        </p:spPr>
        <p:txBody>
          <a:bodyPr>
            <a:normAutofit/>
          </a:bodyPr>
          <a:lstStyle/>
          <a:p>
            <a:pPr algn="l"/>
            <a:r>
              <a:rPr lang="da-DK" sz="2000" dirty="0" smtClean="0">
                <a:latin typeface="Arial" panose="020B0604020202020204" pitchFamily="34" charset="0"/>
                <a:cs typeface="Arial" panose="020B0604020202020204" pitchFamily="34" charset="0"/>
              </a:rPr>
              <a:t>Den konkrete afvejning</a:t>
            </a:r>
            <a:endParaRPr lang="da-DK" sz="2000" dirty="0">
              <a:latin typeface="Arial" panose="020B0604020202020204" pitchFamily="34" charset="0"/>
              <a:cs typeface="Arial" panose="020B0604020202020204" pitchFamily="34" charset="0"/>
            </a:endParaRPr>
          </a:p>
        </p:txBody>
      </p:sp>
      <p:sp>
        <p:nvSpPr>
          <p:cNvPr id="3" name="Pladsholder til indhold 2"/>
          <p:cNvSpPr>
            <a:spLocks noGrp="1"/>
          </p:cNvSpPr>
          <p:nvPr>
            <p:ph idx="1"/>
          </p:nvPr>
        </p:nvSpPr>
        <p:spPr>
          <a:xfrm>
            <a:off x="450000" y="4864154"/>
            <a:ext cx="2762450" cy="1049154"/>
          </a:xfrm>
        </p:spPr>
        <p:txBody>
          <a:bodyPr>
            <a:normAutofit/>
          </a:bodyPr>
          <a:lstStyle/>
          <a:p>
            <a:pPr>
              <a:buFont typeface="Wingdings" panose="05000000000000000000" pitchFamily="2" charset="2"/>
              <a:buChar char="Ø"/>
            </a:pPr>
            <a:r>
              <a:rPr lang="da-DK" sz="1800" dirty="0" smtClean="0">
                <a:latin typeface="Arial" panose="020B0604020202020204" pitchFamily="34" charset="0"/>
                <a:cs typeface="Arial" panose="020B0604020202020204" pitchFamily="34" charset="0"/>
              </a:rPr>
              <a:t>Selvbestemmelse</a:t>
            </a:r>
          </a:p>
          <a:p>
            <a:pPr>
              <a:buFont typeface="Wingdings" panose="05000000000000000000" pitchFamily="2" charset="2"/>
              <a:buChar char="Ø"/>
            </a:pPr>
            <a:r>
              <a:rPr lang="da-DK" sz="1800" dirty="0">
                <a:latin typeface="Arial" panose="020B0604020202020204" pitchFamily="34" charset="0"/>
                <a:cs typeface="Arial" panose="020B0604020202020204" pitchFamily="34" charset="0"/>
              </a:rPr>
              <a:t>R</a:t>
            </a:r>
            <a:r>
              <a:rPr lang="da-DK" sz="1800" dirty="0" smtClean="0">
                <a:latin typeface="Arial" panose="020B0604020202020204" pitchFamily="34" charset="0"/>
                <a:cs typeface="Arial" panose="020B0604020202020204" pitchFamily="34" charset="0"/>
              </a:rPr>
              <a:t>espekt for den personlige integritet</a:t>
            </a:r>
          </a:p>
        </p:txBody>
      </p:sp>
      <p:sp>
        <p:nvSpPr>
          <p:cNvPr id="5" name="Tekstboks 4"/>
          <p:cNvSpPr txBox="1"/>
          <p:nvPr/>
        </p:nvSpPr>
        <p:spPr>
          <a:xfrm>
            <a:off x="5669280" y="4864154"/>
            <a:ext cx="3474720" cy="1200329"/>
          </a:xfrm>
          <a:prstGeom prst="rect">
            <a:avLst/>
          </a:prstGeom>
          <a:noFill/>
        </p:spPr>
        <p:txBody>
          <a:bodyPr wrap="square" rtlCol="0">
            <a:spAutoFit/>
          </a:bodyPr>
          <a:lstStyle/>
          <a:p>
            <a:pPr marL="285750" indent="-285750">
              <a:buFont typeface="Wingdings" panose="05000000000000000000" pitchFamily="2" charset="2"/>
              <a:buChar char="Ø"/>
            </a:pPr>
            <a:r>
              <a:rPr lang="da-DK" dirty="0"/>
              <a:t>Omsorgen for barnet eller den </a:t>
            </a:r>
            <a:r>
              <a:rPr lang="da-DK" dirty="0" smtClean="0"/>
              <a:t>unge</a:t>
            </a:r>
          </a:p>
          <a:p>
            <a:pPr marL="285750" indent="-285750">
              <a:buFont typeface="Wingdings" panose="05000000000000000000" pitchFamily="2" charset="2"/>
              <a:buChar char="Ø"/>
            </a:pPr>
            <a:r>
              <a:rPr lang="da-DK" dirty="0" smtClean="0"/>
              <a:t>Genstandens værdi – økonomisk / affektionsværdi</a:t>
            </a:r>
          </a:p>
        </p:txBody>
      </p:sp>
      <p:sp>
        <p:nvSpPr>
          <p:cNvPr id="6" name="Tekstboks 5"/>
          <p:cNvSpPr txBox="1"/>
          <p:nvPr/>
        </p:nvSpPr>
        <p:spPr>
          <a:xfrm>
            <a:off x="2088681" y="1628455"/>
            <a:ext cx="5053263" cy="369332"/>
          </a:xfrm>
          <a:prstGeom prst="rect">
            <a:avLst/>
          </a:prstGeom>
          <a:noFill/>
        </p:spPr>
        <p:txBody>
          <a:bodyPr wrap="square" rtlCol="0">
            <a:spAutoFit/>
          </a:bodyPr>
          <a:lstStyle/>
          <a:p>
            <a:r>
              <a:rPr lang="da-DK" dirty="0" smtClean="0"/>
              <a:t>Barnets modenhed, funktionsniveau og alder</a:t>
            </a:r>
            <a:endParaRPr lang="da-DK" dirty="0"/>
          </a:p>
        </p:txBody>
      </p:sp>
      <p:sp>
        <p:nvSpPr>
          <p:cNvPr id="7" name="Tekstboks 6"/>
          <p:cNvSpPr txBox="1"/>
          <p:nvPr/>
        </p:nvSpPr>
        <p:spPr>
          <a:xfrm>
            <a:off x="1780673" y="2038771"/>
            <a:ext cx="5881036" cy="369332"/>
          </a:xfrm>
          <a:prstGeom prst="rect">
            <a:avLst/>
          </a:prstGeom>
          <a:noFill/>
        </p:spPr>
        <p:txBody>
          <a:bodyPr wrap="square" rtlCol="0">
            <a:spAutoFit/>
          </a:bodyPr>
          <a:lstStyle/>
          <a:p>
            <a:r>
              <a:rPr lang="da-DK" dirty="0" smtClean="0"/>
              <a:t>Indgrebets omfang og intensivitet i forhold til formålet </a:t>
            </a:r>
            <a:endParaRPr lang="da-DK" dirty="0"/>
          </a:p>
        </p:txBody>
      </p:sp>
      <p:sp>
        <p:nvSpPr>
          <p:cNvPr id="8" name="Pladsholder til sidefod 7"/>
          <p:cNvSpPr>
            <a:spLocks noGrp="1"/>
          </p:cNvSpPr>
          <p:nvPr>
            <p:ph type="ftr" sz="quarter" idx="11"/>
          </p:nvPr>
        </p:nvSpPr>
        <p:spPr>
          <a:xfrm>
            <a:off x="163286" y="6312807"/>
            <a:ext cx="2895600" cy="365125"/>
          </a:xfrm>
        </p:spPr>
        <p:txBody>
          <a:bodyPr/>
          <a:lstStyle/>
          <a:p>
            <a:pPr algn="l">
              <a:defRPr/>
            </a:pPr>
            <a:r>
              <a:rPr lang="en-GB" dirty="0" err="1" smtClean="0"/>
              <a:t>Afværgehjælp</a:t>
            </a:r>
            <a:endParaRPr lang="en-GB" dirty="0"/>
          </a:p>
        </p:txBody>
      </p:sp>
      <p:sp>
        <p:nvSpPr>
          <p:cNvPr id="9" name="Pladsholder til diasnummer 8"/>
          <p:cNvSpPr>
            <a:spLocks noGrp="1"/>
          </p:cNvSpPr>
          <p:nvPr>
            <p:ph type="sldNum" sz="quarter" idx="12"/>
          </p:nvPr>
        </p:nvSpPr>
        <p:spPr/>
        <p:txBody>
          <a:bodyPr/>
          <a:lstStyle/>
          <a:p>
            <a:fld id="{A0828BCE-D779-4B7B-A59B-7D3AE259E1BF}" type="slidenum">
              <a:rPr lang="da-DK" smtClean="0"/>
              <a:t>9</a:t>
            </a:fld>
            <a:endParaRPr lang="da-DK"/>
          </a:p>
        </p:txBody>
      </p:sp>
    </p:spTree>
    <p:extLst>
      <p:ext uri="{BB962C8B-B14F-4D97-AF65-F5344CB8AC3E}">
        <p14:creationId xmlns:p14="http://schemas.microsoft.com/office/powerpoint/2010/main" val="4088619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5525</TotalTime>
  <Words>941</Words>
  <Application>Microsoft Office PowerPoint</Application>
  <PresentationFormat>Skærmshow (4:3)</PresentationFormat>
  <Paragraphs>134</Paragraphs>
  <Slides>13</Slides>
  <Notes>11</Notes>
  <HiddenSlides>0</HiddenSlides>
  <MMClips>0</MMClips>
  <ScaleCrop>false</ScaleCrop>
  <HeadingPairs>
    <vt:vector size="4" baseType="variant">
      <vt:variant>
        <vt:lpstr>Tema</vt:lpstr>
      </vt:variant>
      <vt:variant>
        <vt:i4>1</vt:i4>
      </vt:variant>
      <vt:variant>
        <vt:lpstr>Diastitler</vt:lpstr>
      </vt:variant>
      <vt:variant>
        <vt:i4>13</vt:i4>
      </vt:variant>
    </vt:vector>
  </HeadingPairs>
  <TitlesOfParts>
    <vt:vector size="14" baseType="lpstr">
      <vt:lpstr>Kontortema</vt:lpstr>
      <vt:lpstr>Voksenansvar overfor anbragte børn og unge  Afværgehjælp</vt:lpstr>
      <vt:lpstr>Rettigheder og indgreb heri</vt:lpstr>
      <vt:lpstr>Personlig integritet og selvbestemmelse</vt:lpstr>
      <vt:lpstr>Lovreglens indhold </vt:lpstr>
      <vt:lpstr>Anvendelsesområde</vt:lpstr>
      <vt:lpstr>Kompetence - personkreds</vt:lpstr>
      <vt:lpstr>Betingelser for indgreb</vt:lpstr>
      <vt:lpstr>Form for indgreb</vt:lpstr>
      <vt:lpstr>Den konkrete afvejning</vt:lpstr>
      <vt:lpstr>Casearbejde</vt:lpstr>
      <vt:lpstr>Registrering og indberetning </vt:lpstr>
      <vt:lpstr>Retskilder</vt:lpstr>
      <vt:lpstr>Lovens ordlyd</vt:lpstr>
    </vt:vector>
  </TitlesOfParts>
  <Company>Koncern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Voksenansvar overfor anbragte børn og unge</dc:title>
  <dc:creator>Annie Gaardsted Frandsen</dc:creator>
  <cp:lastModifiedBy>Annie Gaardsted Frandsen</cp:lastModifiedBy>
  <cp:revision>257</cp:revision>
  <cp:lastPrinted>2016-09-21T06:47:43Z</cp:lastPrinted>
  <dcterms:created xsi:type="dcterms:W3CDTF">2016-05-06T07:53:40Z</dcterms:created>
  <dcterms:modified xsi:type="dcterms:W3CDTF">2017-01-14T13:06:11Z</dcterms:modified>
</cp:coreProperties>
</file>